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80" r:id="rId35"/>
    <p:sldId id="281" r:id="rId36"/>
    <p:sldId id="282" r:id="rId37"/>
    <p:sldId id="283" r:id="rId38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/>
      <a:tcStyle>
        <a:tcBdr/>
        <a:fill>
          <a:solidFill>
            <a:srgbClr val="FCE9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99999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99999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999999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999999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508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254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8" d="100"/>
          <a:sy n="28" d="100"/>
        </p:scale>
        <p:origin x="96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+mn-lt"/>
        <a:ea typeface="+mn-ea"/>
        <a:cs typeface="+mn-cs"/>
        <a:sym typeface="Lucida Grande"/>
      </a:defRPr>
    </a:lvl1pPr>
    <a:lvl2pPr indent="228600" defTabSz="457200" latinLnBrk="0">
      <a:defRPr sz="2200">
        <a:latin typeface="+mn-lt"/>
        <a:ea typeface="+mn-ea"/>
        <a:cs typeface="+mn-cs"/>
        <a:sym typeface="Lucida Grande"/>
      </a:defRPr>
    </a:lvl2pPr>
    <a:lvl3pPr indent="457200" defTabSz="457200" latinLnBrk="0">
      <a:defRPr sz="2200">
        <a:latin typeface="+mn-lt"/>
        <a:ea typeface="+mn-ea"/>
        <a:cs typeface="+mn-cs"/>
        <a:sym typeface="Lucida Grande"/>
      </a:defRPr>
    </a:lvl3pPr>
    <a:lvl4pPr indent="685800" defTabSz="457200" latinLnBrk="0">
      <a:defRPr sz="2200">
        <a:latin typeface="+mn-lt"/>
        <a:ea typeface="+mn-ea"/>
        <a:cs typeface="+mn-cs"/>
        <a:sym typeface="Lucida Grande"/>
      </a:defRPr>
    </a:lvl4pPr>
    <a:lvl5pPr indent="914400" defTabSz="457200" latinLnBrk="0">
      <a:defRPr sz="2200">
        <a:latin typeface="+mn-lt"/>
        <a:ea typeface="+mn-ea"/>
        <a:cs typeface="+mn-cs"/>
        <a:sym typeface="Lucida Grande"/>
      </a:defRPr>
    </a:lvl5pPr>
    <a:lvl6pPr indent="1143000" defTabSz="457200" latinLnBrk="0">
      <a:defRPr sz="2200">
        <a:latin typeface="+mn-lt"/>
        <a:ea typeface="+mn-ea"/>
        <a:cs typeface="+mn-cs"/>
        <a:sym typeface="Lucida Grande"/>
      </a:defRPr>
    </a:lvl6pPr>
    <a:lvl7pPr indent="1371600" defTabSz="457200" latinLnBrk="0">
      <a:defRPr sz="2200">
        <a:latin typeface="+mn-lt"/>
        <a:ea typeface="+mn-ea"/>
        <a:cs typeface="+mn-cs"/>
        <a:sym typeface="Lucida Grande"/>
      </a:defRPr>
    </a:lvl7pPr>
    <a:lvl8pPr indent="1600200" defTabSz="457200" latinLnBrk="0">
      <a:defRPr sz="2200">
        <a:latin typeface="+mn-lt"/>
        <a:ea typeface="+mn-ea"/>
        <a:cs typeface="+mn-cs"/>
        <a:sym typeface="Lucida Grande"/>
      </a:defRPr>
    </a:lvl8pPr>
    <a:lvl9pPr indent="1828800" defTabSz="457200" latinLnBrk="0">
      <a:defRPr sz="2200">
        <a:latin typeface="+mn-lt"/>
        <a:ea typeface="+mn-ea"/>
        <a:cs typeface="+mn-cs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5749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4151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37504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5255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70275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543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86999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265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37640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6813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716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76360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95426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1894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45612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25889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0404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89682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8484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56010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1899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224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9392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201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975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547370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10609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52224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8870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9027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00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2092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86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76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4284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855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756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14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12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13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21"/>
          </p:nvPr>
        </p:nvSpPr>
        <p:spPr>
          <a:xfrm>
            <a:off x="-311148" y="-304800"/>
            <a:ext cx="24999949" cy="14325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33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31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32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34" name="Image"/>
          <p:cNvSpPr>
            <a:spLocks noGrp="1"/>
          </p:cNvSpPr>
          <p:nvPr>
            <p:ph type="pic" sz="half" idx="21"/>
          </p:nvPr>
        </p:nvSpPr>
        <p:spPr>
          <a:xfrm>
            <a:off x="11171580" y="0"/>
            <a:ext cx="13206070" cy="87700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45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43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44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46" name="Image"/>
          <p:cNvSpPr>
            <a:spLocks noGrp="1"/>
          </p:cNvSpPr>
          <p:nvPr>
            <p:ph type="pic" sz="half" idx="21"/>
          </p:nvPr>
        </p:nvSpPr>
        <p:spPr>
          <a:xfrm>
            <a:off x="11001919" y="4492485"/>
            <a:ext cx="11338787" cy="723569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57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55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56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58" name="Image"/>
          <p:cNvSpPr>
            <a:spLocks noGrp="1"/>
          </p:cNvSpPr>
          <p:nvPr>
            <p:ph type="pic" sz="half" idx="21"/>
          </p:nvPr>
        </p:nvSpPr>
        <p:spPr>
          <a:xfrm>
            <a:off x="8616460" y="0"/>
            <a:ext cx="15761190" cy="6719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" name="Image"/>
          <p:cNvSpPr>
            <a:spLocks noGrp="1"/>
          </p:cNvSpPr>
          <p:nvPr>
            <p:ph type="pic" sz="half" idx="22"/>
          </p:nvPr>
        </p:nvSpPr>
        <p:spPr>
          <a:xfrm>
            <a:off x="8616460" y="6996499"/>
            <a:ext cx="15761190" cy="6719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70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68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69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71" name="Image"/>
          <p:cNvSpPr>
            <a:spLocks noGrp="1"/>
          </p:cNvSpPr>
          <p:nvPr>
            <p:ph type="pic" sz="quarter" idx="21"/>
          </p:nvPr>
        </p:nvSpPr>
        <p:spPr>
          <a:xfrm>
            <a:off x="2018214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" name="Image"/>
          <p:cNvSpPr>
            <a:spLocks noGrp="1"/>
          </p:cNvSpPr>
          <p:nvPr>
            <p:ph type="pic" sz="quarter" idx="22"/>
          </p:nvPr>
        </p:nvSpPr>
        <p:spPr>
          <a:xfrm>
            <a:off x="7362614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3" name="Image"/>
          <p:cNvSpPr>
            <a:spLocks noGrp="1"/>
          </p:cNvSpPr>
          <p:nvPr>
            <p:ph type="pic" sz="quarter" idx="23"/>
          </p:nvPr>
        </p:nvSpPr>
        <p:spPr>
          <a:xfrm>
            <a:off x="12707015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4" name="Image"/>
          <p:cNvSpPr>
            <a:spLocks noGrp="1"/>
          </p:cNvSpPr>
          <p:nvPr>
            <p:ph type="pic" sz="quarter" idx="24"/>
          </p:nvPr>
        </p:nvSpPr>
        <p:spPr>
          <a:xfrm>
            <a:off x="18051417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85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83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84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86" name="Image"/>
          <p:cNvSpPr>
            <a:spLocks noGrp="1"/>
          </p:cNvSpPr>
          <p:nvPr>
            <p:ph type="pic" sz="quarter" idx="21"/>
          </p:nvPr>
        </p:nvSpPr>
        <p:spPr>
          <a:xfrm>
            <a:off x="17338746" y="1538475"/>
            <a:ext cx="4941290" cy="106704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7" name="Image"/>
          <p:cNvSpPr>
            <a:spLocks noGrp="1"/>
          </p:cNvSpPr>
          <p:nvPr>
            <p:ph type="pic" sz="quarter" idx="22"/>
          </p:nvPr>
        </p:nvSpPr>
        <p:spPr>
          <a:xfrm>
            <a:off x="11068066" y="1538475"/>
            <a:ext cx="4941289" cy="106704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651463" y="1539875"/>
            <a:ext cx="1949704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3603078" y="4876800"/>
            <a:ext cx="9545427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207478" y="12220248"/>
            <a:ext cx="258622" cy="248304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999999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/>
  <p:txStyles>
    <p:titleStyle>
      <a:lvl1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computerome@dtu.dk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erome.dk/display/C2W/Getting+Started+-+new+users#GettingStarted-newusers-SSHlogintoComputerome2.0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hyperlink" Target="mailto:username@ssh.computerome.dk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ssh.computerome.dk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computerome_00.jpg" descr="computerome_00.jpg"/>
          <p:cNvPicPr>
            <a:picLocks noChangeAspect="1"/>
          </p:cNvPicPr>
          <p:nvPr/>
        </p:nvPicPr>
        <p:blipFill>
          <a:blip r:embed="rId3">
            <a:alphaModFix amt="94647"/>
            <a:extLst/>
          </a:blip>
          <a:srcRect l="13001" r="41540"/>
          <a:stretch>
            <a:fillRect/>
          </a:stretch>
        </p:blipFill>
        <p:spPr>
          <a:xfrm>
            <a:off x="13259147" y="-47427"/>
            <a:ext cx="11160863" cy="13810736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98" name="Rectangle"/>
          <p:cNvSpPr/>
          <p:nvPr/>
        </p:nvSpPr>
        <p:spPr>
          <a:xfrm>
            <a:off x="-3175" y="0"/>
            <a:ext cx="24377650" cy="13716000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99" name="OMPUTEROME 2.0…"/>
          <p:cNvSpPr txBox="1"/>
          <p:nvPr/>
        </p:nvSpPr>
        <p:spPr>
          <a:xfrm>
            <a:off x="4546572" y="5857168"/>
            <a:ext cx="5432029" cy="200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pPr>
            <a:r>
              <a:t>COMPUTEROME 2.0</a:t>
            </a:r>
          </a:p>
          <a:p>
            <a: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pPr>
            <a:r>
              <a:t>USERS WORKSHOP</a:t>
            </a:r>
          </a:p>
        </p:txBody>
      </p:sp>
      <p:sp>
        <p:nvSpPr>
          <p:cNvPr id="100" name="Faculty of Health and Medical Sciences,…"/>
          <p:cNvSpPr txBox="1"/>
          <p:nvPr/>
        </p:nvSpPr>
        <p:spPr>
          <a:xfrm>
            <a:off x="8000972" y="12906108"/>
            <a:ext cx="5561268" cy="502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400" cap="all" spc="139" baseline="28571">
                <a:latin typeface="Arial"/>
                <a:ea typeface="Arial"/>
                <a:cs typeface="Arial"/>
                <a:sym typeface="Arial"/>
              </a:defRPr>
            </a:pPr>
            <a:r>
              <a:t>Faculty of Health and Medical Sciences, </a:t>
            </a:r>
          </a:p>
          <a:p>
            <a:pPr>
              <a:defRPr sz="1400" b="1" cap="all" spc="139" baseline="28571">
                <a:latin typeface="Arial"/>
                <a:ea typeface="Arial"/>
                <a:cs typeface="Arial"/>
                <a:sym typeface="Arial"/>
              </a:defRPr>
            </a:pPr>
            <a:r>
              <a:t>University of Copenhagen</a:t>
            </a:r>
            <a:r>
              <a:rPr b="0"/>
              <a:t>, February, 2021</a:t>
            </a:r>
          </a:p>
        </p:txBody>
      </p:sp>
      <p:grpSp>
        <p:nvGrpSpPr>
          <p:cNvPr id="103" name="Group"/>
          <p:cNvGrpSpPr/>
          <p:nvPr/>
        </p:nvGrpSpPr>
        <p:grpSpPr>
          <a:xfrm>
            <a:off x="2654959" y="6122095"/>
            <a:ext cx="1658085" cy="1650480"/>
            <a:chOff x="0" y="0"/>
            <a:chExt cx="1658083" cy="1650478"/>
          </a:xfrm>
        </p:grpSpPr>
        <p:pic>
          <p:nvPicPr>
            <p:cNvPr id="101" name="1325x215_WikiBanner.png" descr="1325x215_WikiBanner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6114" t="15737" r="82743" b="15439"/>
            <a:stretch>
              <a:fillRect/>
            </a:stretch>
          </p:blipFill>
          <p:spPr>
            <a:xfrm>
              <a:off x="539" y="487"/>
              <a:ext cx="1657401" cy="16496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7" y="0"/>
                  </a:moveTo>
                  <a:cubicBezTo>
                    <a:pt x="7318" y="0"/>
                    <a:pt x="4804" y="1007"/>
                    <a:pt x="2881" y="3017"/>
                  </a:cubicBezTo>
                  <a:cubicBezTo>
                    <a:pt x="-961" y="7038"/>
                    <a:pt x="-961" y="13559"/>
                    <a:pt x="2881" y="17579"/>
                  </a:cubicBezTo>
                  <a:cubicBezTo>
                    <a:pt x="6725" y="21600"/>
                    <a:pt x="12953" y="21600"/>
                    <a:pt x="16797" y="17579"/>
                  </a:cubicBezTo>
                  <a:cubicBezTo>
                    <a:pt x="20639" y="13559"/>
                    <a:pt x="20639" y="7038"/>
                    <a:pt x="16797" y="3017"/>
                  </a:cubicBezTo>
                  <a:cubicBezTo>
                    <a:pt x="14874" y="1007"/>
                    <a:pt x="12355" y="0"/>
                    <a:pt x="9837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02" name="Oval"/>
            <p:cNvSpPr/>
            <p:nvPr/>
          </p:nvSpPr>
          <p:spPr>
            <a:xfrm>
              <a:off x="0" y="0"/>
              <a:ext cx="1658084" cy="1650479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"/>
          <p:cNvSpPr/>
          <p:nvPr/>
        </p:nvSpPr>
        <p:spPr>
          <a:xfrm flipH="1">
            <a:off x="16032559" y="15693479"/>
            <a:ext cx="550114" cy="327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358" name="Group"/>
          <p:cNvGrpSpPr/>
          <p:nvPr/>
        </p:nvGrpSpPr>
        <p:grpSpPr>
          <a:xfrm>
            <a:off x="3475262" y="3778384"/>
            <a:ext cx="17420777" cy="8444315"/>
            <a:chOff x="0" y="0"/>
            <a:chExt cx="17420775" cy="8444313"/>
          </a:xfrm>
        </p:grpSpPr>
        <p:sp>
          <p:nvSpPr>
            <p:cNvPr id="239" name="Line 14"/>
            <p:cNvSpPr/>
            <p:nvPr/>
          </p:nvSpPr>
          <p:spPr>
            <a:xfrm flipV="1">
              <a:off x="7878948" y="1207448"/>
              <a:ext cx="2" cy="1442036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grpSp>
          <p:nvGrpSpPr>
            <p:cNvPr id="242" name="Group"/>
            <p:cNvGrpSpPr/>
            <p:nvPr/>
          </p:nvGrpSpPr>
          <p:grpSpPr>
            <a:xfrm>
              <a:off x="870393" y="2660251"/>
              <a:ext cx="2819710" cy="963424"/>
              <a:chOff x="0" y="0"/>
              <a:chExt cx="2819709" cy="963423"/>
            </a:xfrm>
          </p:grpSpPr>
          <p:sp>
            <p:nvSpPr>
              <p:cNvPr id="240" name="Freeform 15"/>
              <p:cNvSpPr/>
              <p:nvPr/>
            </p:nvSpPr>
            <p:spPr>
              <a:xfrm>
                <a:off x="-1" y="0"/>
                <a:ext cx="2819711" cy="9634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1" name="Freeform 25"/>
              <p:cNvSpPr/>
              <p:nvPr/>
            </p:nvSpPr>
            <p:spPr>
              <a:xfrm>
                <a:off x="99841" y="77361"/>
                <a:ext cx="2621174" cy="8078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5" name="Group"/>
            <p:cNvGrpSpPr/>
            <p:nvPr/>
          </p:nvGrpSpPr>
          <p:grpSpPr>
            <a:xfrm>
              <a:off x="6210154" y="-1"/>
              <a:ext cx="3337589" cy="1204063"/>
              <a:chOff x="0" y="0"/>
              <a:chExt cx="3337587" cy="1204061"/>
            </a:xfrm>
          </p:grpSpPr>
          <p:sp>
            <p:nvSpPr>
              <p:cNvPr id="243" name="Freeform 15"/>
              <p:cNvSpPr/>
              <p:nvPr/>
            </p:nvSpPr>
            <p:spPr>
              <a:xfrm>
                <a:off x="-1" y="0"/>
                <a:ext cx="3337589" cy="12040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4" name="Freeform 25"/>
              <p:cNvSpPr/>
              <p:nvPr/>
            </p:nvSpPr>
            <p:spPr>
              <a:xfrm>
                <a:off x="118180" y="96684"/>
                <a:ext cx="3102585" cy="1009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8" name="Group"/>
            <p:cNvGrpSpPr/>
            <p:nvPr/>
          </p:nvGrpSpPr>
          <p:grpSpPr>
            <a:xfrm>
              <a:off x="6493252" y="2664214"/>
              <a:ext cx="2819710" cy="963424"/>
              <a:chOff x="0" y="0"/>
              <a:chExt cx="2819708" cy="963423"/>
            </a:xfrm>
          </p:grpSpPr>
          <p:sp>
            <p:nvSpPr>
              <p:cNvPr id="246" name="Freeform 15"/>
              <p:cNvSpPr/>
              <p:nvPr/>
            </p:nvSpPr>
            <p:spPr>
              <a:xfrm>
                <a:off x="0" y="0"/>
                <a:ext cx="2819709" cy="9634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7" name="Freeform 25"/>
              <p:cNvSpPr/>
              <p:nvPr/>
            </p:nvSpPr>
            <p:spPr>
              <a:xfrm>
                <a:off x="99842" y="77361"/>
                <a:ext cx="2621172" cy="8078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51" name="Group"/>
            <p:cNvGrpSpPr/>
            <p:nvPr/>
          </p:nvGrpSpPr>
          <p:grpSpPr>
            <a:xfrm>
              <a:off x="12115777" y="2657353"/>
              <a:ext cx="2819710" cy="953359"/>
              <a:chOff x="0" y="0"/>
              <a:chExt cx="2819709" cy="953358"/>
            </a:xfrm>
          </p:grpSpPr>
          <p:sp>
            <p:nvSpPr>
              <p:cNvPr id="249" name="Freeform 15"/>
              <p:cNvSpPr/>
              <p:nvPr/>
            </p:nvSpPr>
            <p:spPr>
              <a:xfrm>
                <a:off x="-1" y="-1"/>
                <a:ext cx="2819711" cy="953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50" name="Freeform 25"/>
              <p:cNvSpPr/>
              <p:nvPr/>
            </p:nvSpPr>
            <p:spPr>
              <a:xfrm>
                <a:off x="99841" y="76553"/>
                <a:ext cx="2621174" cy="7993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54" name="Group"/>
            <p:cNvGrpSpPr/>
            <p:nvPr/>
          </p:nvGrpSpPr>
          <p:grpSpPr>
            <a:xfrm>
              <a:off x="6093990" y="4799255"/>
              <a:ext cx="1007037" cy="1005141"/>
              <a:chOff x="0" y="0"/>
              <a:chExt cx="1007036" cy="1005140"/>
            </a:xfrm>
          </p:grpSpPr>
          <p:sp>
            <p:nvSpPr>
              <p:cNvPr id="252" name="Oval 8"/>
              <p:cNvSpPr/>
              <p:nvPr/>
            </p:nvSpPr>
            <p:spPr>
              <a:xfrm>
                <a:off x="0" y="0"/>
                <a:ext cx="1007037" cy="1005141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53" name="Oval 18"/>
              <p:cNvSpPr/>
              <p:nvPr/>
            </p:nvSpPr>
            <p:spPr>
              <a:xfrm>
                <a:off x="82419" y="81471"/>
                <a:ext cx="843145" cy="842197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57" name="Group"/>
            <p:cNvGrpSpPr/>
            <p:nvPr/>
          </p:nvGrpSpPr>
          <p:grpSpPr>
            <a:xfrm>
              <a:off x="7377504" y="4801592"/>
              <a:ext cx="1007037" cy="1005141"/>
              <a:chOff x="0" y="0"/>
              <a:chExt cx="1007036" cy="1005140"/>
            </a:xfrm>
          </p:grpSpPr>
          <p:sp>
            <p:nvSpPr>
              <p:cNvPr id="255" name="Oval 8"/>
              <p:cNvSpPr/>
              <p:nvPr/>
            </p:nvSpPr>
            <p:spPr>
              <a:xfrm>
                <a:off x="0" y="0"/>
                <a:ext cx="1007037" cy="1005141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56" name="Oval 18"/>
              <p:cNvSpPr/>
              <p:nvPr/>
            </p:nvSpPr>
            <p:spPr>
              <a:xfrm>
                <a:off x="82419" y="81471"/>
                <a:ext cx="843145" cy="842197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58" name="Group"/>
            <p:cNvSpPr txBox="1"/>
            <p:nvPr/>
          </p:nvSpPr>
          <p:spPr>
            <a:xfrm>
              <a:off x="7257552" y="370935"/>
              <a:ext cx="1260543" cy="510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30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  <p:sp>
          <p:nvSpPr>
            <p:cNvPr id="259" name="DATABASES"/>
            <p:cNvSpPr txBox="1"/>
            <p:nvPr/>
          </p:nvSpPr>
          <p:spPr>
            <a:xfrm>
              <a:off x="1234899" y="2895523"/>
              <a:ext cx="2157455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DATABASES</a:t>
              </a:r>
            </a:p>
          </p:txBody>
        </p:sp>
        <p:sp>
          <p:nvSpPr>
            <p:cNvPr id="260" name="PROJECTS"/>
            <p:cNvSpPr txBox="1"/>
            <p:nvPr/>
          </p:nvSpPr>
          <p:spPr>
            <a:xfrm>
              <a:off x="12605199" y="2901825"/>
              <a:ext cx="1887468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PROJECTS</a:t>
              </a:r>
            </a:p>
          </p:txBody>
        </p:sp>
        <p:sp>
          <p:nvSpPr>
            <p:cNvPr id="261" name="(…)"/>
            <p:cNvSpPr txBox="1"/>
            <p:nvPr/>
          </p:nvSpPr>
          <p:spPr>
            <a:xfrm>
              <a:off x="414346" y="6224075"/>
              <a:ext cx="756790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262" name="(…)"/>
            <p:cNvSpPr txBox="1"/>
            <p:nvPr/>
          </p:nvSpPr>
          <p:spPr>
            <a:xfrm>
              <a:off x="1947931" y="6211926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263" name="(…)"/>
            <p:cNvSpPr txBox="1"/>
            <p:nvPr/>
          </p:nvSpPr>
          <p:spPr>
            <a:xfrm>
              <a:off x="3497943" y="6211926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66" name="Group"/>
            <p:cNvGrpSpPr/>
            <p:nvPr/>
          </p:nvGrpSpPr>
          <p:grpSpPr>
            <a:xfrm>
              <a:off x="-1" y="4823692"/>
              <a:ext cx="1482723" cy="646317"/>
              <a:chOff x="0" y="0"/>
              <a:chExt cx="1482722" cy="646316"/>
            </a:xfrm>
          </p:grpSpPr>
          <p:sp>
            <p:nvSpPr>
              <p:cNvPr id="264" name="Freeform 15"/>
              <p:cNvSpPr/>
              <p:nvPr/>
            </p:nvSpPr>
            <p:spPr>
              <a:xfrm>
                <a:off x="0" y="-1"/>
                <a:ext cx="1482723" cy="646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65" name="Freeform 25"/>
              <p:cNvSpPr/>
              <p:nvPr/>
            </p:nvSpPr>
            <p:spPr>
              <a:xfrm>
                <a:off x="52501" y="51898"/>
                <a:ext cx="1378324" cy="5419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67" name="(…)"/>
            <p:cNvSpPr txBox="1"/>
            <p:nvPr/>
          </p:nvSpPr>
          <p:spPr>
            <a:xfrm>
              <a:off x="4711982" y="4936083"/>
              <a:ext cx="756790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70" name="Group"/>
            <p:cNvGrpSpPr/>
            <p:nvPr/>
          </p:nvGrpSpPr>
          <p:grpSpPr>
            <a:xfrm>
              <a:off x="1577003" y="4836392"/>
              <a:ext cx="1463695" cy="638023"/>
              <a:chOff x="0" y="0"/>
              <a:chExt cx="1463694" cy="638022"/>
            </a:xfrm>
          </p:grpSpPr>
          <p:sp>
            <p:nvSpPr>
              <p:cNvPr id="268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69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73" name="Group"/>
            <p:cNvGrpSpPr/>
            <p:nvPr/>
          </p:nvGrpSpPr>
          <p:grpSpPr>
            <a:xfrm>
              <a:off x="3144492" y="4836392"/>
              <a:ext cx="1463695" cy="638023"/>
              <a:chOff x="0" y="0"/>
              <a:chExt cx="1463694" cy="638022"/>
            </a:xfrm>
          </p:grpSpPr>
          <p:sp>
            <p:nvSpPr>
              <p:cNvPr id="271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72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74" name="(…)"/>
            <p:cNvSpPr txBox="1"/>
            <p:nvPr/>
          </p:nvSpPr>
          <p:spPr>
            <a:xfrm>
              <a:off x="9906752" y="5095205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77" name="Group"/>
            <p:cNvGrpSpPr/>
            <p:nvPr/>
          </p:nvGrpSpPr>
          <p:grpSpPr>
            <a:xfrm>
              <a:off x="8635831" y="4801592"/>
              <a:ext cx="1007037" cy="1005141"/>
              <a:chOff x="0" y="0"/>
              <a:chExt cx="1007036" cy="1005140"/>
            </a:xfrm>
          </p:grpSpPr>
          <p:sp>
            <p:nvSpPr>
              <p:cNvPr id="275" name="Oval 8"/>
              <p:cNvSpPr/>
              <p:nvPr/>
            </p:nvSpPr>
            <p:spPr>
              <a:xfrm>
                <a:off x="0" y="0"/>
                <a:ext cx="1007037" cy="1005141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76" name="Oval 18"/>
              <p:cNvSpPr/>
              <p:nvPr/>
            </p:nvSpPr>
            <p:spPr>
              <a:xfrm>
                <a:off x="82419" y="81471"/>
                <a:ext cx="843145" cy="842197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78" name="Line 14"/>
            <p:cNvSpPr/>
            <p:nvPr/>
          </p:nvSpPr>
          <p:spPr>
            <a:xfrm flipV="1">
              <a:off x="2359225" y="1932067"/>
              <a:ext cx="2" cy="717417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79" name="Line 14"/>
            <p:cNvSpPr/>
            <p:nvPr/>
          </p:nvSpPr>
          <p:spPr>
            <a:xfrm flipH="1" flipV="1">
              <a:off x="2312524" y="1928465"/>
              <a:ext cx="11181165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0" name="Line 14"/>
            <p:cNvSpPr/>
            <p:nvPr/>
          </p:nvSpPr>
          <p:spPr>
            <a:xfrm flipV="1">
              <a:off x="13549800" y="1932067"/>
              <a:ext cx="1" cy="717417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1" name="Oval 23"/>
            <p:cNvSpPr/>
            <p:nvPr/>
          </p:nvSpPr>
          <p:spPr>
            <a:xfrm>
              <a:off x="13450081" y="1841205"/>
              <a:ext cx="172517" cy="174523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2" name="Oval 23"/>
            <p:cNvSpPr/>
            <p:nvPr/>
          </p:nvSpPr>
          <p:spPr>
            <a:xfrm>
              <a:off x="7793694" y="1841205"/>
              <a:ext cx="172517" cy="174523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3" name="Oval 23"/>
            <p:cNvSpPr/>
            <p:nvPr/>
          </p:nvSpPr>
          <p:spPr>
            <a:xfrm>
              <a:off x="2290445" y="1841205"/>
              <a:ext cx="172517" cy="174523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4" name="Line 14"/>
            <p:cNvSpPr/>
            <p:nvPr/>
          </p:nvSpPr>
          <p:spPr>
            <a:xfrm flipV="1">
              <a:off x="741360" y="4279976"/>
              <a:ext cx="2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5" name="Line 14"/>
            <p:cNvSpPr/>
            <p:nvPr/>
          </p:nvSpPr>
          <p:spPr>
            <a:xfrm flipV="1">
              <a:off x="2308849" y="3665341"/>
              <a:ext cx="2" cy="115573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6" name="Line 14"/>
            <p:cNvSpPr/>
            <p:nvPr/>
          </p:nvSpPr>
          <p:spPr>
            <a:xfrm flipV="1">
              <a:off x="3876337" y="4274624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7" name="Line 14"/>
            <p:cNvSpPr/>
            <p:nvPr/>
          </p:nvSpPr>
          <p:spPr>
            <a:xfrm flipH="1" flipV="1">
              <a:off x="752158" y="4274625"/>
              <a:ext cx="3113384" cy="2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8" name="Oval 23"/>
            <p:cNvSpPr/>
            <p:nvPr/>
          </p:nvSpPr>
          <p:spPr>
            <a:xfrm>
              <a:off x="657732" y="4187364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9" name="Oval 23"/>
            <p:cNvSpPr/>
            <p:nvPr/>
          </p:nvSpPr>
          <p:spPr>
            <a:xfrm>
              <a:off x="2223595" y="4187364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90" name="Oval 23"/>
            <p:cNvSpPr/>
            <p:nvPr/>
          </p:nvSpPr>
          <p:spPr>
            <a:xfrm>
              <a:off x="3791085" y="4185176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293" name="Group"/>
            <p:cNvGrpSpPr/>
            <p:nvPr/>
          </p:nvGrpSpPr>
          <p:grpSpPr>
            <a:xfrm>
              <a:off x="11226295" y="4827839"/>
              <a:ext cx="1463695" cy="638023"/>
              <a:chOff x="0" y="0"/>
              <a:chExt cx="1463694" cy="638022"/>
            </a:xfrm>
          </p:grpSpPr>
          <p:sp>
            <p:nvSpPr>
              <p:cNvPr id="291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92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94" name="(…)"/>
            <p:cNvSpPr txBox="1"/>
            <p:nvPr/>
          </p:nvSpPr>
          <p:spPr>
            <a:xfrm>
              <a:off x="15928764" y="4940231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97" name="Group"/>
            <p:cNvGrpSpPr/>
            <p:nvPr/>
          </p:nvGrpSpPr>
          <p:grpSpPr>
            <a:xfrm>
              <a:off x="12793785" y="4827839"/>
              <a:ext cx="1463695" cy="638023"/>
              <a:chOff x="0" y="0"/>
              <a:chExt cx="1463694" cy="638022"/>
            </a:xfrm>
          </p:grpSpPr>
          <p:sp>
            <p:nvSpPr>
              <p:cNvPr id="295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96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300" name="Group"/>
            <p:cNvGrpSpPr/>
            <p:nvPr/>
          </p:nvGrpSpPr>
          <p:grpSpPr>
            <a:xfrm>
              <a:off x="14361275" y="4827839"/>
              <a:ext cx="1463695" cy="638023"/>
              <a:chOff x="0" y="0"/>
              <a:chExt cx="1463694" cy="638022"/>
            </a:xfrm>
          </p:grpSpPr>
          <p:sp>
            <p:nvSpPr>
              <p:cNvPr id="298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99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01" name="Line 14"/>
            <p:cNvSpPr/>
            <p:nvPr/>
          </p:nvSpPr>
          <p:spPr>
            <a:xfrm flipV="1">
              <a:off x="11958141" y="4284123"/>
              <a:ext cx="2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02" name="Line 14"/>
            <p:cNvSpPr/>
            <p:nvPr/>
          </p:nvSpPr>
          <p:spPr>
            <a:xfrm flipV="1">
              <a:off x="13525632" y="3636907"/>
              <a:ext cx="2" cy="1188320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03" name="Line 14"/>
            <p:cNvSpPr/>
            <p:nvPr/>
          </p:nvSpPr>
          <p:spPr>
            <a:xfrm flipV="1">
              <a:off x="15093121" y="4278771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04" name="Line 14"/>
            <p:cNvSpPr/>
            <p:nvPr/>
          </p:nvSpPr>
          <p:spPr>
            <a:xfrm flipH="1" flipV="1">
              <a:off x="11976223" y="4268885"/>
              <a:ext cx="3113385" cy="2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05" name="Oval 23"/>
            <p:cNvSpPr/>
            <p:nvPr/>
          </p:nvSpPr>
          <p:spPr>
            <a:xfrm>
              <a:off x="11872888" y="4191511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6" name="Oval 23"/>
            <p:cNvSpPr/>
            <p:nvPr/>
          </p:nvSpPr>
          <p:spPr>
            <a:xfrm>
              <a:off x="13440378" y="4178917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7" name="Oval 23"/>
            <p:cNvSpPr/>
            <p:nvPr/>
          </p:nvSpPr>
          <p:spPr>
            <a:xfrm>
              <a:off x="15007868" y="4189323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8" name="Line 14"/>
            <p:cNvSpPr/>
            <p:nvPr/>
          </p:nvSpPr>
          <p:spPr>
            <a:xfrm flipV="1">
              <a:off x="7877944" y="3630607"/>
              <a:ext cx="2" cy="1155740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09" name="Line 14"/>
            <p:cNvSpPr/>
            <p:nvPr/>
          </p:nvSpPr>
          <p:spPr>
            <a:xfrm flipV="1">
              <a:off x="9148899" y="4277926"/>
              <a:ext cx="2" cy="52717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10" name="Line 14"/>
            <p:cNvSpPr/>
            <p:nvPr/>
          </p:nvSpPr>
          <p:spPr>
            <a:xfrm flipH="1">
              <a:off x="6603903" y="4274625"/>
              <a:ext cx="2529051" cy="2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11" name="Oval 23"/>
            <p:cNvSpPr/>
            <p:nvPr/>
          </p:nvSpPr>
          <p:spPr>
            <a:xfrm>
              <a:off x="7792691" y="4181624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12" name="Oval 23"/>
            <p:cNvSpPr/>
            <p:nvPr/>
          </p:nvSpPr>
          <p:spPr>
            <a:xfrm>
              <a:off x="9053092" y="4191511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13" name="DB X"/>
            <p:cNvSpPr txBox="1"/>
            <p:nvPr/>
          </p:nvSpPr>
          <p:spPr>
            <a:xfrm>
              <a:off x="308691" y="4931374"/>
              <a:ext cx="890527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X</a:t>
              </a:r>
            </a:p>
          </p:txBody>
        </p:sp>
        <p:sp>
          <p:nvSpPr>
            <p:cNvPr id="314" name="DB Y"/>
            <p:cNvSpPr txBox="1"/>
            <p:nvPr/>
          </p:nvSpPr>
          <p:spPr>
            <a:xfrm>
              <a:off x="1888774" y="4931374"/>
              <a:ext cx="865339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Y</a:t>
              </a:r>
            </a:p>
          </p:txBody>
        </p:sp>
        <p:sp>
          <p:nvSpPr>
            <p:cNvPr id="315" name="DB Z"/>
            <p:cNvSpPr txBox="1"/>
            <p:nvPr/>
          </p:nvSpPr>
          <p:spPr>
            <a:xfrm>
              <a:off x="3487201" y="4927352"/>
              <a:ext cx="872657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Z</a:t>
              </a:r>
            </a:p>
          </p:txBody>
        </p:sp>
        <p:sp>
          <p:nvSpPr>
            <p:cNvPr id="316" name="Line 14"/>
            <p:cNvSpPr/>
            <p:nvPr/>
          </p:nvSpPr>
          <p:spPr>
            <a:xfrm flipV="1">
              <a:off x="732318" y="5480766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17" name="Line 14"/>
            <p:cNvSpPr/>
            <p:nvPr/>
          </p:nvSpPr>
          <p:spPr>
            <a:xfrm flipV="1">
              <a:off x="2308849" y="5485011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18" name="Line 14"/>
            <p:cNvSpPr/>
            <p:nvPr/>
          </p:nvSpPr>
          <p:spPr>
            <a:xfrm flipV="1">
              <a:off x="3873152" y="5477293"/>
              <a:ext cx="2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19" name="Line 14"/>
            <p:cNvSpPr/>
            <p:nvPr/>
          </p:nvSpPr>
          <p:spPr>
            <a:xfrm flipH="1" flipV="1">
              <a:off x="13539325" y="6100329"/>
              <a:ext cx="3132786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20" name="Line 14"/>
            <p:cNvSpPr/>
            <p:nvPr/>
          </p:nvSpPr>
          <p:spPr>
            <a:xfrm flipV="1">
              <a:off x="16714108" y="7326642"/>
              <a:ext cx="2" cy="25125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21" name="Line 14"/>
            <p:cNvSpPr/>
            <p:nvPr/>
          </p:nvSpPr>
          <p:spPr>
            <a:xfrm flipV="1">
              <a:off x="6588466" y="4274624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22" name="Male"/>
            <p:cNvSpPr/>
            <p:nvPr/>
          </p:nvSpPr>
          <p:spPr>
            <a:xfrm>
              <a:off x="7764497" y="4965827"/>
              <a:ext cx="233041" cy="6288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23" name="Male"/>
            <p:cNvSpPr/>
            <p:nvPr/>
          </p:nvSpPr>
          <p:spPr>
            <a:xfrm>
              <a:off x="9022825" y="4987410"/>
              <a:ext cx="233040" cy="628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24" name="Male"/>
            <p:cNvSpPr/>
            <p:nvPr/>
          </p:nvSpPr>
          <p:spPr>
            <a:xfrm>
              <a:off x="6480981" y="4965578"/>
              <a:ext cx="233041" cy="628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grpSp>
          <p:nvGrpSpPr>
            <p:cNvPr id="329" name="Group"/>
            <p:cNvGrpSpPr/>
            <p:nvPr/>
          </p:nvGrpSpPr>
          <p:grpSpPr>
            <a:xfrm>
              <a:off x="16298259" y="7589035"/>
              <a:ext cx="856891" cy="855279"/>
              <a:chOff x="0" y="0"/>
              <a:chExt cx="856890" cy="855278"/>
            </a:xfrm>
          </p:grpSpPr>
          <p:grpSp>
            <p:nvGrpSpPr>
              <p:cNvPr id="327" name="Group"/>
              <p:cNvGrpSpPr/>
              <p:nvPr/>
            </p:nvGrpSpPr>
            <p:grpSpPr>
              <a:xfrm>
                <a:off x="-1" y="-1"/>
                <a:ext cx="856892" cy="855279"/>
                <a:chOff x="0" y="0"/>
                <a:chExt cx="856890" cy="855278"/>
              </a:xfrm>
            </p:grpSpPr>
            <p:sp>
              <p:nvSpPr>
                <p:cNvPr id="325" name="Oval 8"/>
                <p:cNvSpPr/>
                <p:nvPr/>
              </p:nvSpPr>
              <p:spPr>
                <a:xfrm>
                  <a:off x="-1" y="-1"/>
                  <a:ext cx="856891" cy="855279"/>
                </a:xfrm>
                <a:prstGeom prst="ellipse">
                  <a:avLst/>
                </a:prstGeom>
                <a:noFill/>
                <a:ln w="25400" cap="rnd">
                  <a:solidFill>
                    <a:srgbClr val="B3B2B4"/>
                  </a:solidFill>
                  <a:prstDash val="solid"/>
                  <a:round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  <p:sp>
              <p:nvSpPr>
                <p:cNvPr id="326" name="Oval 18"/>
                <p:cNvSpPr/>
                <p:nvPr/>
              </p:nvSpPr>
              <p:spPr>
                <a:xfrm>
                  <a:off x="70131" y="69324"/>
                  <a:ext cx="717435" cy="716629"/>
                </a:xfrm>
                <a:prstGeom prst="ellipse">
                  <a:avLst/>
                </a:prstGeom>
                <a:solidFill>
                  <a:srgbClr val="323E4E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28" name="Male"/>
              <p:cNvSpPr/>
              <p:nvPr/>
            </p:nvSpPr>
            <p:spPr>
              <a:xfrm>
                <a:off x="329293" y="139747"/>
                <a:ext cx="198296" cy="5350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6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solidFill>
                  <a:srgbClr val="323E4E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999999"/>
                    </a:solidFill>
                  </a:defRPr>
                </a:pPr>
                <a:endParaRPr/>
              </a:p>
            </p:txBody>
          </p:sp>
        </p:grpSp>
        <p:grpSp>
          <p:nvGrpSpPr>
            <p:cNvPr id="332" name="Group"/>
            <p:cNvGrpSpPr/>
            <p:nvPr/>
          </p:nvGrpSpPr>
          <p:grpSpPr>
            <a:xfrm>
              <a:off x="12822100" y="6668230"/>
              <a:ext cx="1463695" cy="638023"/>
              <a:chOff x="0" y="0"/>
              <a:chExt cx="1463694" cy="638022"/>
            </a:xfrm>
          </p:grpSpPr>
          <p:sp>
            <p:nvSpPr>
              <p:cNvPr id="330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31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33" name="(…)"/>
            <p:cNvSpPr txBox="1"/>
            <p:nvPr/>
          </p:nvSpPr>
          <p:spPr>
            <a:xfrm>
              <a:off x="11964559" y="6786930"/>
              <a:ext cx="756790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336" name="Group"/>
            <p:cNvGrpSpPr/>
            <p:nvPr/>
          </p:nvGrpSpPr>
          <p:grpSpPr>
            <a:xfrm>
              <a:off x="14389591" y="6668230"/>
              <a:ext cx="1463695" cy="638023"/>
              <a:chOff x="0" y="0"/>
              <a:chExt cx="1463694" cy="638022"/>
            </a:xfrm>
          </p:grpSpPr>
          <p:sp>
            <p:nvSpPr>
              <p:cNvPr id="334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35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339" name="Group"/>
            <p:cNvGrpSpPr/>
            <p:nvPr/>
          </p:nvGrpSpPr>
          <p:grpSpPr>
            <a:xfrm>
              <a:off x="15957080" y="6668230"/>
              <a:ext cx="1463695" cy="638023"/>
              <a:chOff x="0" y="0"/>
              <a:chExt cx="1463694" cy="638022"/>
            </a:xfrm>
          </p:grpSpPr>
          <p:sp>
            <p:nvSpPr>
              <p:cNvPr id="337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38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40" name="Line 14"/>
            <p:cNvSpPr/>
            <p:nvPr/>
          </p:nvSpPr>
          <p:spPr>
            <a:xfrm flipV="1">
              <a:off x="13553946" y="6124513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41" name="Line 14"/>
            <p:cNvSpPr/>
            <p:nvPr/>
          </p:nvSpPr>
          <p:spPr>
            <a:xfrm flipV="1">
              <a:off x="15121437" y="5477298"/>
              <a:ext cx="2" cy="118831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42" name="Line 14"/>
            <p:cNvSpPr/>
            <p:nvPr/>
          </p:nvSpPr>
          <p:spPr>
            <a:xfrm flipV="1">
              <a:off x="16688925" y="6119162"/>
              <a:ext cx="2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43" name="APPS"/>
            <p:cNvSpPr txBox="1"/>
            <p:nvPr/>
          </p:nvSpPr>
          <p:spPr>
            <a:xfrm>
              <a:off x="13099563" y="6780230"/>
              <a:ext cx="902381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APPS</a:t>
              </a:r>
            </a:p>
          </p:txBody>
        </p:sp>
        <p:sp>
          <p:nvSpPr>
            <p:cNvPr id="344" name="DATA"/>
            <p:cNvSpPr txBox="1"/>
            <p:nvPr/>
          </p:nvSpPr>
          <p:spPr>
            <a:xfrm>
              <a:off x="14705258" y="6775805"/>
              <a:ext cx="890529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</a:t>
              </a:r>
            </a:p>
          </p:txBody>
        </p:sp>
        <p:sp>
          <p:nvSpPr>
            <p:cNvPr id="345" name="PEOPLE"/>
            <p:cNvSpPr txBox="1"/>
            <p:nvPr/>
          </p:nvSpPr>
          <p:spPr>
            <a:xfrm>
              <a:off x="16083838" y="6783738"/>
              <a:ext cx="1260543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sp>
          <p:nvSpPr>
            <p:cNvPr id="346" name="Oval 23"/>
            <p:cNvSpPr/>
            <p:nvPr/>
          </p:nvSpPr>
          <p:spPr>
            <a:xfrm>
              <a:off x="13462675" y="6034573"/>
              <a:ext cx="172517" cy="174523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7" name="Oval 23"/>
            <p:cNvSpPr/>
            <p:nvPr/>
          </p:nvSpPr>
          <p:spPr>
            <a:xfrm>
              <a:off x="15035179" y="6013067"/>
              <a:ext cx="172517" cy="174523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8" name="Oval 23"/>
            <p:cNvSpPr/>
            <p:nvPr/>
          </p:nvSpPr>
          <p:spPr>
            <a:xfrm>
              <a:off x="16602668" y="6013067"/>
              <a:ext cx="172517" cy="174523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9" name="LOG IN"/>
            <p:cNvSpPr txBox="1"/>
            <p:nvPr/>
          </p:nvSpPr>
          <p:spPr>
            <a:xfrm>
              <a:off x="7272835" y="6780562"/>
              <a:ext cx="1260543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LOG IN</a:t>
              </a:r>
            </a:p>
          </p:txBody>
        </p:sp>
        <p:sp>
          <p:nvSpPr>
            <p:cNvPr id="350" name="Shape"/>
            <p:cNvSpPr/>
            <p:nvPr/>
          </p:nvSpPr>
          <p:spPr>
            <a:xfrm rot="16200000">
              <a:off x="7626050" y="6171186"/>
              <a:ext cx="545528" cy="3245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51" name="WORK HERE"/>
            <p:cNvSpPr txBox="1"/>
            <p:nvPr/>
          </p:nvSpPr>
          <p:spPr>
            <a:xfrm>
              <a:off x="13122068" y="7910890"/>
              <a:ext cx="2287059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WORK HERE</a:t>
              </a:r>
            </a:p>
          </p:txBody>
        </p:sp>
        <p:sp>
          <p:nvSpPr>
            <p:cNvPr id="352" name="PRO 1"/>
            <p:cNvSpPr txBox="1"/>
            <p:nvPr/>
          </p:nvSpPr>
          <p:spPr>
            <a:xfrm>
              <a:off x="11471820" y="4956667"/>
              <a:ext cx="993379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1</a:t>
              </a:r>
            </a:p>
          </p:txBody>
        </p:sp>
        <p:sp>
          <p:nvSpPr>
            <p:cNvPr id="353" name="PRO 2"/>
            <p:cNvSpPr txBox="1"/>
            <p:nvPr/>
          </p:nvSpPr>
          <p:spPr>
            <a:xfrm>
              <a:off x="13064818" y="4950689"/>
              <a:ext cx="996587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2</a:t>
              </a:r>
            </a:p>
          </p:txBody>
        </p:sp>
        <p:sp>
          <p:nvSpPr>
            <p:cNvPr id="354" name="PRO 3"/>
            <p:cNvSpPr txBox="1"/>
            <p:nvPr/>
          </p:nvSpPr>
          <p:spPr>
            <a:xfrm>
              <a:off x="14632096" y="4956667"/>
              <a:ext cx="949332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3</a:t>
              </a:r>
            </a:p>
          </p:txBody>
        </p:sp>
        <p:sp>
          <p:nvSpPr>
            <p:cNvPr id="355" name="Shape"/>
            <p:cNvSpPr/>
            <p:nvPr/>
          </p:nvSpPr>
          <p:spPr>
            <a:xfrm>
              <a:off x="15467583" y="7971319"/>
              <a:ext cx="545528" cy="324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56" name="Oval 23"/>
            <p:cNvSpPr/>
            <p:nvPr/>
          </p:nvSpPr>
          <p:spPr>
            <a:xfrm>
              <a:off x="6513700" y="4191511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57" name="PEOPLE"/>
            <p:cNvSpPr txBox="1"/>
            <p:nvPr/>
          </p:nvSpPr>
          <p:spPr>
            <a:xfrm>
              <a:off x="7161797" y="2901825"/>
              <a:ext cx="1482618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</p:grpSp>
      <p:sp>
        <p:nvSpPr>
          <p:cNvPr id="359" name="Rectangle"/>
          <p:cNvSpPr/>
          <p:nvPr/>
        </p:nvSpPr>
        <p:spPr>
          <a:xfrm>
            <a:off x="1619250" y="3329582"/>
            <a:ext cx="21132800" cy="9341916"/>
          </a:xfrm>
          <a:prstGeom prst="rect">
            <a:avLst/>
          </a:prstGeom>
          <a:ln w="152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362" name="Group"/>
          <p:cNvGrpSpPr/>
          <p:nvPr/>
        </p:nvGrpSpPr>
        <p:grpSpPr>
          <a:xfrm>
            <a:off x="1560062" y="1488026"/>
            <a:ext cx="9153738" cy="969220"/>
            <a:chOff x="0" y="0"/>
            <a:chExt cx="9153737" cy="969219"/>
          </a:xfrm>
        </p:grpSpPr>
        <p:sp>
          <p:nvSpPr>
            <p:cNvPr id="360" name="C2 SANDBOX STRUCTURE"/>
            <p:cNvSpPr txBox="1"/>
            <p:nvPr/>
          </p:nvSpPr>
          <p:spPr>
            <a:xfrm>
              <a:off x="653297" y="57889"/>
              <a:ext cx="850044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361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Rounded Rectangle"/>
          <p:cNvSpPr/>
          <p:nvPr/>
        </p:nvSpPr>
        <p:spPr>
          <a:xfrm>
            <a:off x="12242338" y="4316929"/>
            <a:ext cx="10457382" cy="7914242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365" name="Rounded Rectangle"/>
          <p:cNvSpPr/>
          <p:nvPr/>
        </p:nvSpPr>
        <p:spPr>
          <a:xfrm>
            <a:off x="1418137" y="4316929"/>
            <a:ext cx="10457383" cy="7914242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366" name="Shape"/>
          <p:cNvSpPr/>
          <p:nvPr/>
        </p:nvSpPr>
        <p:spPr>
          <a:xfrm flipH="1">
            <a:off x="16032559" y="15693479"/>
            <a:ext cx="550114" cy="327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367" name="Your private directory.…"/>
          <p:cNvSpPr txBox="1"/>
          <p:nvPr/>
        </p:nvSpPr>
        <p:spPr>
          <a:xfrm>
            <a:off x="2574668" y="6909899"/>
            <a:ext cx="5099895" cy="303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Your private directory.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This space is meant for configuration files.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 NOT store data here (max 10G)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 NOT run jobs from here.</a:t>
            </a:r>
          </a:p>
        </p:txBody>
      </p:sp>
      <p:grpSp>
        <p:nvGrpSpPr>
          <p:cNvPr id="397" name="Group"/>
          <p:cNvGrpSpPr/>
          <p:nvPr/>
        </p:nvGrpSpPr>
        <p:grpSpPr>
          <a:xfrm>
            <a:off x="8041206" y="5917907"/>
            <a:ext cx="3163749" cy="5647985"/>
            <a:chOff x="0" y="0"/>
            <a:chExt cx="3163748" cy="5647984"/>
          </a:xfrm>
        </p:grpSpPr>
        <p:sp>
          <p:nvSpPr>
            <p:cNvPr id="368" name="Line 14"/>
            <p:cNvSpPr/>
            <p:nvPr/>
          </p:nvSpPr>
          <p:spPr>
            <a:xfrm flipV="1">
              <a:off x="1591252" y="867443"/>
              <a:ext cx="2" cy="639563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69" name="Freeform 15"/>
            <p:cNvSpPr/>
            <p:nvPr/>
          </p:nvSpPr>
          <p:spPr>
            <a:xfrm>
              <a:off x="355932" y="1520137"/>
              <a:ext cx="2513711" cy="858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70" name="Freeform 25"/>
            <p:cNvSpPr/>
            <p:nvPr/>
          </p:nvSpPr>
          <p:spPr>
            <a:xfrm>
              <a:off x="444941" y="1589104"/>
              <a:ext cx="2336718" cy="7201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grpSp>
          <p:nvGrpSpPr>
            <p:cNvPr id="373" name="Group"/>
            <p:cNvGrpSpPr/>
            <p:nvPr/>
          </p:nvGrpSpPr>
          <p:grpSpPr>
            <a:xfrm>
              <a:off x="0" y="3423482"/>
              <a:ext cx="897751" cy="896063"/>
              <a:chOff x="0" y="0"/>
              <a:chExt cx="897750" cy="896061"/>
            </a:xfrm>
          </p:grpSpPr>
          <p:sp>
            <p:nvSpPr>
              <p:cNvPr id="371" name="Oval 8"/>
              <p:cNvSpPr/>
              <p:nvPr/>
            </p:nvSpPr>
            <p:spPr>
              <a:xfrm>
                <a:off x="-1" y="-1"/>
                <a:ext cx="897752" cy="896063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72" name="Oval 18"/>
              <p:cNvSpPr/>
              <p:nvPr/>
            </p:nvSpPr>
            <p:spPr>
              <a:xfrm>
                <a:off x="73475" y="72630"/>
                <a:ext cx="751645" cy="750801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376" name="Group"/>
            <p:cNvGrpSpPr/>
            <p:nvPr/>
          </p:nvGrpSpPr>
          <p:grpSpPr>
            <a:xfrm>
              <a:off x="1144227" y="3425566"/>
              <a:ext cx="897751" cy="896061"/>
              <a:chOff x="0" y="0"/>
              <a:chExt cx="897750" cy="896060"/>
            </a:xfrm>
          </p:grpSpPr>
          <p:sp>
            <p:nvSpPr>
              <p:cNvPr id="374" name="Oval 8"/>
              <p:cNvSpPr/>
              <p:nvPr/>
            </p:nvSpPr>
            <p:spPr>
              <a:xfrm>
                <a:off x="-1" y="-1"/>
                <a:ext cx="897752" cy="896061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75" name="Oval 18"/>
              <p:cNvSpPr/>
              <p:nvPr/>
            </p:nvSpPr>
            <p:spPr>
              <a:xfrm>
                <a:off x="73475" y="72630"/>
                <a:ext cx="751645" cy="750799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77" name="PEOPLE"/>
            <p:cNvSpPr txBox="1"/>
            <p:nvPr/>
          </p:nvSpPr>
          <p:spPr>
            <a:xfrm>
              <a:off x="877236" y="1694623"/>
              <a:ext cx="1507932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grpSp>
          <p:nvGrpSpPr>
            <p:cNvPr id="380" name="Group"/>
            <p:cNvGrpSpPr/>
            <p:nvPr/>
          </p:nvGrpSpPr>
          <p:grpSpPr>
            <a:xfrm>
              <a:off x="2265998" y="3425566"/>
              <a:ext cx="897751" cy="896061"/>
              <a:chOff x="0" y="0"/>
              <a:chExt cx="897750" cy="896060"/>
            </a:xfrm>
          </p:grpSpPr>
          <p:sp>
            <p:nvSpPr>
              <p:cNvPr id="378" name="Oval 8"/>
              <p:cNvSpPr/>
              <p:nvPr/>
            </p:nvSpPr>
            <p:spPr>
              <a:xfrm>
                <a:off x="-1" y="-1"/>
                <a:ext cx="897752" cy="896061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79" name="Oval 18"/>
              <p:cNvSpPr/>
              <p:nvPr/>
            </p:nvSpPr>
            <p:spPr>
              <a:xfrm>
                <a:off x="73475" y="72630"/>
                <a:ext cx="751645" cy="750799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81" name="Line 14"/>
            <p:cNvSpPr/>
            <p:nvPr/>
          </p:nvSpPr>
          <p:spPr>
            <a:xfrm flipV="1">
              <a:off x="1590357" y="2381658"/>
              <a:ext cx="2" cy="1030317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2" name="Line 14"/>
            <p:cNvSpPr/>
            <p:nvPr/>
          </p:nvSpPr>
          <p:spPr>
            <a:xfrm flipV="1">
              <a:off x="2723387" y="2958729"/>
              <a:ext cx="2" cy="46996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3" name="Line 14"/>
            <p:cNvSpPr/>
            <p:nvPr/>
          </p:nvSpPr>
          <p:spPr>
            <a:xfrm flipH="1" flipV="1">
              <a:off x="454577" y="2955785"/>
              <a:ext cx="2254596" cy="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4" name="Oval 23"/>
            <p:cNvSpPr/>
            <p:nvPr/>
          </p:nvSpPr>
          <p:spPr>
            <a:xfrm>
              <a:off x="1514355" y="2872878"/>
              <a:ext cx="153795" cy="15558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85" name="Oval 23"/>
            <p:cNvSpPr/>
            <p:nvPr/>
          </p:nvSpPr>
          <p:spPr>
            <a:xfrm>
              <a:off x="2637974" y="2881691"/>
              <a:ext cx="153795" cy="155585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86" name="Line 14"/>
            <p:cNvSpPr/>
            <p:nvPr/>
          </p:nvSpPr>
          <p:spPr>
            <a:xfrm flipV="1">
              <a:off x="440815" y="2955785"/>
              <a:ext cx="2" cy="47584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7" name="Male"/>
            <p:cNvSpPr/>
            <p:nvPr/>
          </p:nvSpPr>
          <p:spPr>
            <a:xfrm>
              <a:off x="1489221" y="3571978"/>
              <a:ext cx="207752" cy="5605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8" name="Male"/>
            <p:cNvSpPr/>
            <p:nvPr/>
          </p:nvSpPr>
          <p:spPr>
            <a:xfrm>
              <a:off x="2610996" y="3591218"/>
              <a:ext cx="207750" cy="5605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9" name="Male"/>
            <p:cNvSpPr/>
            <p:nvPr/>
          </p:nvSpPr>
          <p:spPr>
            <a:xfrm>
              <a:off x="344995" y="3571756"/>
              <a:ext cx="207751" cy="5605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90" name="LOG IN"/>
            <p:cNvSpPr txBox="1"/>
            <p:nvPr/>
          </p:nvSpPr>
          <p:spPr>
            <a:xfrm>
              <a:off x="1050916" y="5163486"/>
              <a:ext cx="1280221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LOG IN</a:t>
              </a:r>
            </a:p>
          </p:txBody>
        </p:sp>
        <p:sp>
          <p:nvSpPr>
            <p:cNvPr id="391" name="Shape"/>
            <p:cNvSpPr/>
            <p:nvPr/>
          </p:nvSpPr>
          <p:spPr>
            <a:xfrm rot="16200000">
              <a:off x="1365798" y="4646529"/>
              <a:ext cx="486327" cy="289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92" name="Oval 23"/>
            <p:cNvSpPr/>
            <p:nvPr/>
          </p:nvSpPr>
          <p:spPr>
            <a:xfrm>
              <a:off x="374162" y="2881691"/>
              <a:ext cx="153795" cy="155585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395" name="Group"/>
            <p:cNvGrpSpPr/>
            <p:nvPr/>
          </p:nvGrpSpPr>
          <p:grpSpPr>
            <a:xfrm>
              <a:off x="323801" y="0"/>
              <a:ext cx="2556402" cy="849378"/>
              <a:chOff x="0" y="0"/>
              <a:chExt cx="2556401" cy="849377"/>
            </a:xfrm>
          </p:grpSpPr>
          <p:sp>
            <p:nvSpPr>
              <p:cNvPr id="393" name="Freeform 15"/>
              <p:cNvSpPr/>
              <p:nvPr/>
            </p:nvSpPr>
            <p:spPr>
              <a:xfrm>
                <a:off x="-1" y="0"/>
                <a:ext cx="2556403" cy="849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94" name="Freeform 25"/>
              <p:cNvSpPr/>
              <p:nvPr/>
            </p:nvSpPr>
            <p:spPr>
              <a:xfrm>
                <a:off x="90519" y="68203"/>
                <a:ext cx="2376403" cy="712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96" name="HOME"/>
            <p:cNvSpPr txBox="1"/>
            <p:nvPr/>
          </p:nvSpPr>
          <p:spPr>
            <a:xfrm>
              <a:off x="1075178" y="172371"/>
              <a:ext cx="1104588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</p:grpSp>
      <p:sp>
        <p:nvSpPr>
          <p:cNvPr id="398" name="/home/people/username"/>
          <p:cNvSpPr txBox="1"/>
          <p:nvPr/>
        </p:nvSpPr>
        <p:spPr>
          <a:xfrm>
            <a:off x="2941919" y="4921720"/>
            <a:ext cx="389434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/home/people/username</a:t>
            </a:r>
          </a:p>
        </p:txBody>
      </p:sp>
      <p:grpSp>
        <p:nvGrpSpPr>
          <p:cNvPr id="433" name="Group"/>
          <p:cNvGrpSpPr/>
          <p:nvPr/>
        </p:nvGrpSpPr>
        <p:grpSpPr>
          <a:xfrm>
            <a:off x="17996558" y="6031360"/>
            <a:ext cx="4118081" cy="5158887"/>
            <a:chOff x="0" y="0"/>
            <a:chExt cx="4118079" cy="5158886"/>
          </a:xfrm>
        </p:grpSpPr>
        <p:grpSp>
          <p:nvGrpSpPr>
            <p:cNvPr id="401" name="Group"/>
            <p:cNvGrpSpPr/>
            <p:nvPr/>
          </p:nvGrpSpPr>
          <p:grpSpPr>
            <a:xfrm>
              <a:off x="777822" y="1538064"/>
              <a:ext cx="2519816" cy="860959"/>
              <a:chOff x="0" y="0"/>
              <a:chExt cx="2519815" cy="860957"/>
            </a:xfrm>
          </p:grpSpPr>
          <p:sp>
            <p:nvSpPr>
              <p:cNvPr id="399" name="Freeform 15"/>
              <p:cNvSpPr/>
              <p:nvPr/>
            </p:nvSpPr>
            <p:spPr>
              <a:xfrm>
                <a:off x="-1" y="-1"/>
                <a:ext cx="2519817" cy="8609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00" name="Freeform 25"/>
              <p:cNvSpPr/>
              <p:nvPr/>
            </p:nvSpPr>
            <p:spPr>
              <a:xfrm>
                <a:off x="89223" y="69133"/>
                <a:ext cx="2342395" cy="7218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02" name="DATABASES"/>
            <p:cNvSpPr txBox="1"/>
            <p:nvPr/>
          </p:nvSpPr>
          <p:spPr>
            <a:xfrm>
              <a:off x="995250" y="1701930"/>
              <a:ext cx="2167312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DATABASES</a:t>
              </a:r>
            </a:p>
          </p:txBody>
        </p:sp>
        <p:sp>
          <p:nvSpPr>
            <p:cNvPr id="403" name="(…)"/>
            <p:cNvSpPr txBox="1"/>
            <p:nvPr/>
          </p:nvSpPr>
          <p:spPr>
            <a:xfrm>
              <a:off x="370279" y="4674389"/>
              <a:ext cx="676302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404" name="(…)"/>
            <p:cNvSpPr txBox="1"/>
            <p:nvPr/>
          </p:nvSpPr>
          <p:spPr>
            <a:xfrm>
              <a:off x="1740755" y="4663533"/>
              <a:ext cx="676302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405" name="(…)"/>
            <p:cNvSpPr txBox="1"/>
            <p:nvPr/>
          </p:nvSpPr>
          <p:spPr>
            <a:xfrm>
              <a:off x="3125918" y="4663533"/>
              <a:ext cx="67630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408" name="Group"/>
            <p:cNvGrpSpPr/>
            <p:nvPr/>
          </p:nvGrpSpPr>
          <p:grpSpPr>
            <a:xfrm>
              <a:off x="0" y="3448712"/>
              <a:ext cx="1325026" cy="577577"/>
              <a:chOff x="0" y="0"/>
              <a:chExt cx="1325025" cy="577576"/>
            </a:xfrm>
          </p:grpSpPr>
          <p:sp>
            <p:nvSpPr>
              <p:cNvPr id="406" name="Freeform 15"/>
              <p:cNvSpPr/>
              <p:nvPr/>
            </p:nvSpPr>
            <p:spPr>
              <a:xfrm>
                <a:off x="-1" y="0"/>
                <a:ext cx="1325027" cy="5775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07" name="Freeform 25"/>
              <p:cNvSpPr/>
              <p:nvPr/>
            </p:nvSpPr>
            <p:spPr>
              <a:xfrm>
                <a:off x="46917" y="46378"/>
                <a:ext cx="1231731" cy="4842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411" name="Group"/>
            <p:cNvGrpSpPr/>
            <p:nvPr/>
          </p:nvGrpSpPr>
          <p:grpSpPr>
            <a:xfrm>
              <a:off x="1409279" y="3448712"/>
              <a:ext cx="1308023" cy="570165"/>
              <a:chOff x="0" y="0"/>
              <a:chExt cx="1308021" cy="570164"/>
            </a:xfrm>
          </p:grpSpPr>
          <p:sp>
            <p:nvSpPr>
              <p:cNvPr id="409" name="Freeform 15"/>
              <p:cNvSpPr/>
              <p:nvPr/>
            </p:nvSpPr>
            <p:spPr>
              <a:xfrm>
                <a:off x="-1" y="-1"/>
                <a:ext cx="1308023" cy="5701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10" name="Freeform 25"/>
              <p:cNvSpPr/>
              <p:nvPr/>
            </p:nvSpPr>
            <p:spPr>
              <a:xfrm>
                <a:off x="46315" y="45783"/>
                <a:ext cx="1215924" cy="4780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414" name="Group"/>
            <p:cNvGrpSpPr/>
            <p:nvPr/>
          </p:nvGrpSpPr>
          <p:grpSpPr>
            <a:xfrm>
              <a:off x="2810058" y="3448712"/>
              <a:ext cx="1308022" cy="570165"/>
              <a:chOff x="0" y="0"/>
              <a:chExt cx="1308021" cy="570164"/>
            </a:xfrm>
          </p:grpSpPr>
          <p:sp>
            <p:nvSpPr>
              <p:cNvPr id="412" name="Freeform 15"/>
              <p:cNvSpPr/>
              <p:nvPr/>
            </p:nvSpPr>
            <p:spPr>
              <a:xfrm>
                <a:off x="-1" y="-1"/>
                <a:ext cx="1308023" cy="5701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13" name="Freeform 25"/>
              <p:cNvSpPr/>
              <p:nvPr/>
            </p:nvSpPr>
            <p:spPr>
              <a:xfrm>
                <a:off x="46315" y="45783"/>
                <a:ext cx="1215924" cy="4780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15" name="Line 14"/>
            <p:cNvSpPr/>
            <p:nvPr/>
          </p:nvSpPr>
          <p:spPr>
            <a:xfrm flipV="1">
              <a:off x="2037729" y="852224"/>
              <a:ext cx="3" cy="64111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16" name="Line 14"/>
            <p:cNvSpPr/>
            <p:nvPr/>
          </p:nvSpPr>
          <p:spPr>
            <a:xfrm flipV="1">
              <a:off x="2063288" y="2413559"/>
              <a:ext cx="1" cy="10328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17" name="Line 14"/>
            <p:cNvSpPr/>
            <p:nvPr/>
          </p:nvSpPr>
          <p:spPr>
            <a:xfrm flipV="1">
              <a:off x="3464066" y="2958040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18" name="Line 14"/>
            <p:cNvSpPr/>
            <p:nvPr/>
          </p:nvSpPr>
          <p:spPr>
            <a:xfrm flipH="1" flipV="1">
              <a:off x="672161" y="2958041"/>
              <a:ext cx="2782258" cy="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19" name="Oval 23"/>
            <p:cNvSpPr/>
            <p:nvPr/>
          </p:nvSpPr>
          <p:spPr>
            <a:xfrm>
              <a:off x="1987103" y="2880062"/>
              <a:ext cx="154169" cy="15596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420" name="Oval 23"/>
            <p:cNvSpPr/>
            <p:nvPr/>
          </p:nvSpPr>
          <p:spPr>
            <a:xfrm>
              <a:off x="3387880" y="2888759"/>
              <a:ext cx="154169" cy="15596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421" name="DB X"/>
            <p:cNvSpPr txBox="1"/>
            <p:nvPr/>
          </p:nvSpPr>
          <p:spPr>
            <a:xfrm>
              <a:off x="275862" y="3522463"/>
              <a:ext cx="795814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X</a:t>
              </a:r>
            </a:p>
          </p:txBody>
        </p:sp>
        <p:sp>
          <p:nvSpPr>
            <p:cNvPr id="422" name="DB Y"/>
            <p:cNvSpPr txBox="1"/>
            <p:nvPr/>
          </p:nvSpPr>
          <p:spPr>
            <a:xfrm>
              <a:off x="1687893" y="3522463"/>
              <a:ext cx="773305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Y</a:t>
              </a:r>
            </a:p>
          </p:txBody>
        </p:sp>
        <p:sp>
          <p:nvSpPr>
            <p:cNvPr id="423" name="DB Z"/>
            <p:cNvSpPr txBox="1"/>
            <p:nvPr/>
          </p:nvSpPr>
          <p:spPr>
            <a:xfrm>
              <a:off x="3116316" y="3518870"/>
              <a:ext cx="779844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Z</a:t>
              </a:r>
            </a:p>
          </p:txBody>
        </p:sp>
        <p:sp>
          <p:nvSpPr>
            <p:cNvPr id="424" name="Line 14"/>
            <p:cNvSpPr/>
            <p:nvPr/>
          </p:nvSpPr>
          <p:spPr>
            <a:xfrm flipV="1">
              <a:off x="2063291" y="4039694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25" name="Line 14"/>
            <p:cNvSpPr/>
            <p:nvPr/>
          </p:nvSpPr>
          <p:spPr>
            <a:xfrm flipV="1">
              <a:off x="3461220" y="4032797"/>
              <a:ext cx="2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26" name="Line 14"/>
            <p:cNvSpPr/>
            <p:nvPr/>
          </p:nvSpPr>
          <p:spPr>
            <a:xfrm flipV="1">
              <a:off x="655853" y="2958040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27" name="Line 14"/>
            <p:cNvSpPr/>
            <p:nvPr/>
          </p:nvSpPr>
          <p:spPr>
            <a:xfrm flipV="1">
              <a:off x="655853" y="4039694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28" name="Oval 23"/>
            <p:cNvSpPr/>
            <p:nvPr/>
          </p:nvSpPr>
          <p:spPr>
            <a:xfrm>
              <a:off x="588526" y="2880062"/>
              <a:ext cx="154169" cy="15596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431" name="Group"/>
            <p:cNvGrpSpPr/>
            <p:nvPr/>
          </p:nvGrpSpPr>
          <p:grpSpPr>
            <a:xfrm>
              <a:off x="779787" y="0"/>
              <a:ext cx="2515888" cy="826991"/>
              <a:chOff x="0" y="0"/>
              <a:chExt cx="2515886" cy="826990"/>
            </a:xfrm>
          </p:grpSpPr>
          <p:sp>
            <p:nvSpPr>
              <p:cNvPr id="429" name="Freeform 15"/>
              <p:cNvSpPr/>
              <p:nvPr/>
            </p:nvSpPr>
            <p:spPr>
              <a:xfrm>
                <a:off x="0" y="-1"/>
                <a:ext cx="2515887" cy="8269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30" name="Freeform 25"/>
              <p:cNvSpPr/>
              <p:nvPr/>
            </p:nvSpPr>
            <p:spPr>
              <a:xfrm>
                <a:off x="89084" y="66406"/>
                <a:ext cx="2338742" cy="6934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32" name="HOME"/>
            <p:cNvSpPr txBox="1"/>
            <p:nvPr/>
          </p:nvSpPr>
          <p:spPr>
            <a:xfrm>
              <a:off x="1476396" y="159135"/>
              <a:ext cx="1122667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</p:grpSp>
      <p:sp>
        <p:nvSpPr>
          <p:cNvPr id="434" name="/home/databases"/>
          <p:cNvSpPr txBox="1"/>
          <p:nvPr/>
        </p:nvSpPr>
        <p:spPr>
          <a:xfrm>
            <a:off x="14417101" y="4921720"/>
            <a:ext cx="279362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/home/databases</a:t>
            </a:r>
          </a:p>
        </p:txBody>
      </p:sp>
      <p:sp>
        <p:nvSpPr>
          <p:cNvPr id="435" name="Shared database resource…"/>
          <p:cNvSpPr txBox="1"/>
          <p:nvPr/>
        </p:nvSpPr>
        <p:spPr>
          <a:xfrm>
            <a:off x="13943299" y="6886200"/>
            <a:ext cx="5099896" cy="119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Shared database resource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Databases include:</a:t>
            </a:r>
          </a:p>
        </p:txBody>
      </p:sp>
      <p:grpSp>
        <p:nvGrpSpPr>
          <p:cNvPr id="438" name="Group"/>
          <p:cNvGrpSpPr/>
          <p:nvPr/>
        </p:nvGrpSpPr>
        <p:grpSpPr>
          <a:xfrm>
            <a:off x="1847242" y="4741338"/>
            <a:ext cx="897753" cy="896063"/>
            <a:chOff x="0" y="0"/>
            <a:chExt cx="897751" cy="896061"/>
          </a:xfrm>
        </p:grpSpPr>
        <p:sp>
          <p:nvSpPr>
            <p:cNvPr id="436" name="Oval 8"/>
            <p:cNvSpPr/>
            <p:nvPr/>
          </p:nvSpPr>
          <p:spPr>
            <a:xfrm>
              <a:off x="-1" y="0"/>
              <a:ext cx="897753" cy="89606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37" name="Oval 18"/>
            <p:cNvSpPr/>
            <p:nvPr/>
          </p:nvSpPr>
          <p:spPr>
            <a:xfrm>
              <a:off x="73475" y="72630"/>
              <a:ext cx="751645" cy="750801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39" name="1"/>
          <p:cNvSpPr txBox="1"/>
          <p:nvPr/>
        </p:nvSpPr>
        <p:spPr>
          <a:xfrm>
            <a:off x="2141528" y="4916201"/>
            <a:ext cx="283780" cy="5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grpSp>
        <p:nvGrpSpPr>
          <p:cNvPr id="442" name="Group"/>
          <p:cNvGrpSpPr/>
          <p:nvPr/>
        </p:nvGrpSpPr>
        <p:grpSpPr>
          <a:xfrm>
            <a:off x="13275853" y="4715938"/>
            <a:ext cx="897751" cy="896063"/>
            <a:chOff x="0" y="0"/>
            <a:chExt cx="897750" cy="896061"/>
          </a:xfrm>
        </p:grpSpPr>
        <p:sp>
          <p:nvSpPr>
            <p:cNvPr id="440" name="Oval 8"/>
            <p:cNvSpPr/>
            <p:nvPr/>
          </p:nvSpPr>
          <p:spPr>
            <a:xfrm>
              <a:off x="-1" y="0"/>
              <a:ext cx="897751" cy="89606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1" name="Oval 18"/>
            <p:cNvSpPr/>
            <p:nvPr/>
          </p:nvSpPr>
          <p:spPr>
            <a:xfrm>
              <a:off x="73475" y="72630"/>
              <a:ext cx="751645" cy="750801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43" name="2"/>
          <p:cNvSpPr txBox="1"/>
          <p:nvPr/>
        </p:nvSpPr>
        <p:spPr>
          <a:xfrm>
            <a:off x="13570139" y="4903501"/>
            <a:ext cx="283780" cy="5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grpSp>
        <p:nvGrpSpPr>
          <p:cNvPr id="446" name="Group"/>
          <p:cNvGrpSpPr/>
          <p:nvPr/>
        </p:nvGrpSpPr>
        <p:grpSpPr>
          <a:xfrm>
            <a:off x="2210271" y="7043763"/>
            <a:ext cx="146293" cy="159899"/>
            <a:chOff x="-1" y="0"/>
            <a:chExt cx="146292" cy="159898"/>
          </a:xfrm>
        </p:grpSpPr>
        <p:sp>
          <p:nvSpPr>
            <p:cNvPr id="444" name="Oval 8"/>
            <p:cNvSpPr/>
            <p:nvPr/>
          </p:nvSpPr>
          <p:spPr>
            <a:xfrm>
              <a:off x="-2" y="-1"/>
              <a:ext cx="146294" cy="15989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5" name="Oval 18"/>
            <p:cNvSpPr/>
            <p:nvPr/>
          </p:nvSpPr>
          <p:spPr>
            <a:xfrm>
              <a:off x="11972" y="12960"/>
              <a:ext cx="122485" cy="13397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49" name="Group"/>
          <p:cNvGrpSpPr/>
          <p:nvPr/>
        </p:nvGrpSpPr>
        <p:grpSpPr>
          <a:xfrm>
            <a:off x="2210271" y="7805356"/>
            <a:ext cx="146293" cy="158717"/>
            <a:chOff x="-1" y="0"/>
            <a:chExt cx="146292" cy="158716"/>
          </a:xfrm>
        </p:grpSpPr>
        <p:sp>
          <p:nvSpPr>
            <p:cNvPr id="447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8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2" name="Group"/>
          <p:cNvGrpSpPr/>
          <p:nvPr/>
        </p:nvGrpSpPr>
        <p:grpSpPr>
          <a:xfrm>
            <a:off x="2210271" y="8810890"/>
            <a:ext cx="146293" cy="158717"/>
            <a:chOff x="-1" y="0"/>
            <a:chExt cx="146292" cy="158716"/>
          </a:xfrm>
        </p:grpSpPr>
        <p:sp>
          <p:nvSpPr>
            <p:cNvPr id="450" name="Oval 8"/>
            <p:cNvSpPr/>
            <p:nvPr/>
          </p:nvSpPr>
          <p:spPr>
            <a:xfrm>
              <a:off x="-2" y="0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1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5" name="Group"/>
          <p:cNvGrpSpPr/>
          <p:nvPr/>
        </p:nvGrpSpPr>
        <p:grpSpPr>
          <a:xfrm>
            <a:off x="2210271" y="9653837"/>
            <a:ext cx="146293" cy="158717"/>
            <a:chOff x="-1" y="0"/>
            <a:chExt cx="146292" cy="158716"/>
          </a:xfrm>
        </p:grpSpPr>
        <p:sp>
          <p:nvSpPr>
            <p:cNvPr id="453" name="Oval 8"/>
            <p:cNvSpPr/>
            <p:nvPr/>
          </p:nvSpPr>
          <p:spPr>
            <a:xfrm>
              <a:off x="-2" y="0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4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8" name="Group"/>
          <p:cNvGrpSpPr/>
          <p:nvPr/>
        </p:nvGrpSpPr>
        <p:grpSpPr>
          <a:xfrm>
            <a:off x="13638881" y="7043763"/>
            <a:ext cx="146293" cy="147199"/>
            <a:chOff x="-1" y="0"/>
            <a:chExt cx="146292" cy="147198"/>
          </a:xfrm>
        </p:grpSpPr>
        <p:sp>
          <p:nvSpPr>
            <p:cNvPr id="456" name="Oval 8"/>
            <p:cNvSpPr/>
            <p:nvPr/>
          </p:nvSpPr>
          <p:spPr>
            <a:xfrm>
              <a:off x="-2" y="0"/>
              <a:ext cx="146294" cy="14719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7" name="Oval 18"/>
            <p:cNvSpPr/>
            <p:nvPr/>
          </p:nvSpPr>
          <p:spPr>
            <a:xfrm>
              <a:off x="11972" y="11930"/>
              <a:ext cx="122485" cy="12333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59" name="Human genomes…"/>
          <p:cNvSpPr txBox="1"/>
          <p:nvPr/>
        </p:nvSpPr>
        <p:spPr>
          <a:xfrm>
            <a:off x="14531686" y="8202256"/>
            <a:ext cx="2564459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4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Human genomes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Blast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TCGA / GTEx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dbSNP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ClinVar / COSMIC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…</a:t>
            </a:r>
          </a:p>
        </p:txBody>
      </p:sp>
      <p:grpSp>
        <p:nvGrpSpPr>
          <p:cNvPr id="462" name="Group"/>
          <p:cNvGrpSpPr/>
          <p:nvPr/>
        </p:nvGrpSpPr>
        <p:grpSpPr>
          <a:xfrm>
            <a:off x="1560062" y="1488026"/>
            <a:ext cx="9153738" cy="969220"/>
            <a:chOff x="0" y="0"/>
            <a:chExt cx="9153737" cy="969219"/>
          </a:xfrm>
        </p:grpSpPr>
        <p:sp>
          <p:nvSpPr>
            <p:cNvPr id="460" name="C2 SANDBOX STRUCTURE"/>
            <p:cNvSpPr txBox="1"/>
            <p:nvPr/>
          </p:nvSpPr>
          <p:spPr>
            <a:xfrm>
              <a:off x="653297" y="57889"/>
              <a:ext cx="850044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461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465" name="Group"/>
          <p:cNvGrpSpPr/>
          <p:nvPr/>
        </p:nvGrpSpPr>
        <p:grpSpPr>
          <a:xfrm>
            <a:off x="14265368" y="8352563"/>
            <a:ext cx="108193" cy="118253"/>
            <a:chOff x="-1" y="0"/>
            <a:chExt cx="108192" cy="118251"/>
          </a:xfrm>
        </p:grpSpPr>
        <p:sp>
          <p:nvSpPr>
            <p:cNvPr id="463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4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8" name="Group"/>
          <p:cNvGrpSpPr/>
          <p:nvPr/>
        </p:nvGrpSpPr>
        <p:grpSpPr>
          <a:xfrm>
            <a:off x="13638881" y="7811117"/>
            <a:ext cx="146293" cy="147197"/>
            <a:chOff x="-1" y="0"/>
            <a:chExt cx="146292" cy="147195"/>
          </a:xfrm>
        </p:grpSpPr>
        <p:sp>
          <p:nvSpPr>
            <p:cNvPr id="466" name="Oval 8"/>
            <p:cNvSpPr/>
            <p:nvPr/>
          </p:nvSpPr>
          <p:spPr>
            <a:xfrm>
              <a:off x="-2" y="0"/>
              <a:ext cx="146294" cy="14719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7" name="Oval 18"/>
            <p:cNvSpPr/>
            <p:nvPr/>
          </p:nvSpPr>
          <p:spPr>
            <a:xfrm>
              <a:off x="11972" y="11930"/>
              <a:ext cx="122485" cy="12333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1" name="Group"/>
          <p:cNvGrpSpPr/>
          <p:nvPr/>
        </p:nvGrpSpPr>
        <p:grpSpPr>
          <a:xfrm>
            <a:off x="14265368" y="8740840"/>
            <a:ext cx="108193" cy="118253"/>
            <a:chOff x="-1" y="0"/>
            <a:chExt cx="108192" cy="118251"/>
          </a:xfrm>
        </p:grpSpPr>
        <p:sp>
          <p:nvSpPr>
            <p:cNvPr id="469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0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4" name="Group"/>
          <p:cNvGrpSpPr/>
          <p:nvPr/>
        </p:nvGrpSpPr>
        <p:grpSpPr>
          <a:xfrm>
            <a:off x="14265368" y="9129114"/>
            <a:ext cx="108193" cy="118253"/>
            <a:chOff x="-1" y="0"/>
            <a:chExt cx="108192" cy="118251"/>
          </a:xfrm>
        </p:grpSpPr>
        <p:sp>
          <p:nvSpPr>
            <p:cNvPr id="472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3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7" name="Group"/>
          <p:cNvGrpSpPr/>
          <p:nvPr/>
        </p:nvGrpSpPr>
        <p:grpSpPr>
          <a:xfrm>
            <a:off x="14265368" y="9517390"/>
            <a:ext cx="108193" cy="118253"/>
            <a:chOff x="-1" y="0"/>
            <a:chExt cx="108192" cy="118251"/>
          </a:xfrm>
        </p:grpSpPr>
        <p:sp>
          <p:nvSpPr>
            <p:cNvPr id="475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6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80" name="Group"/>
          <p:cNvGrpSpPr/>
          <p:nvPr/>
        </p:nvGrpSpPr>
        <p:grpSpPr>
          <a:xfrm>
            <a:off x="14265368" y="9908358"/>
            <a:ext cx="108193" cy="118253"/>
            <a:chOff x="-1" y="0"/>
            <a:chExt cx="108192" cy="118251"/>
          </a:xfrm>
        </p:grpSpPr>
        <p:sp>
          <p:nvSpPr>
            <p:cNvPr id="478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9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83" name="Group"/>
          <p:cNvGrpSpPr/>
          <p:nvPr/>
        </p:nvGrpSpPr>
        <p:grpSpPr>
          <a:xfrm>
            <a:off x="14265368" y="10293940"/>
            <a:ext cx="108193" cy="118253"/>
            <a:chOff x="-1" y="0"/>
            <a:chExt cx="108192" cy="118251"/>
          </a:xfrm>
        </p:grpSpPr>
        <p:sp>
          <p:nvSpPr>
            <p:cNvPr id="481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82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Rounded Rectangle"/>
          <p:cNvSpPr/>
          <p:nvPr/>
        </p:nvSpPr>
        <p:spPr>
          <a:xfrm>
            <a:off x="1731497" y="3912201"/>
            <a:ext cx="21289307" cy="8758146"/>
          </a:xfrm>
          <a:prstGeom prst="roundRect">
            <a:avLst>
              <a:gd name="adj" fmla="val 14716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486" name="Shape"/>
          <p:cNvSpPr/>
          <p:nvPr/>
        </p:nvSpPr>
        <p:spPr>
          <a:xfrm flipH="1">
            <a:off x="16032559" y="15693479"/>
            <a:ext cx="550114" cy="327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487" name="Your project directory.…"/>
          <p:cNvSpPr txBox="1"/>
          <p:nvPr/>
        </p:nvSpPr>
        <p:spPr>
          <a:xfrm>
            <a:off x="3239247" y="6391354"/>
            <a:ext cx="7588847" cy="414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Your project directory. 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./apps : </a:t>
            </a:r>
            <a:r>
              <a:rPr b="0"/>
              <a:t>project specific applications &amp; modulefiles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b="0"/>
          </a:p>
          <a:p>
            <a: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./archive: </a:t>
            </a:r>
            <a:r>
              <a:rPr b="0"/>
              <a:t>dataproject specific data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b="0"/>
          </a:p>
          <a:p>
            <a: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./scratch: </a:t>
            </a:r>
            <a:r>
              <a:rPr b="0"/>
              <a:t>temporary &amp; re-creatable data N.B will not be backed up!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b="0"/>
          </a:p>
          <a:p>
            <a: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./review </a:t>
            </a:r>
            <a:r>
              <a:rPr b="0"/>
              <a:t>used for peer-review.</a:t>
            </a:r>
          </a:p>
        </p:txBody>
      </p:sp>
      <p:sp>
        <p:nvSpPr>
          <p:cNvPr id="488" name="/home/projects/project"/>
          <p:cNvSpPr txBox="1"/>
          <p:nvPr/>
        </p:nvSpPr>
        <p:spPr>
          <a:xfrm>
            <a:off x="3400178" y="4466723"/>
            <a:ext cx="3655567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/home/projects/project</a:t>
            </a:r>
          </a:p>
        </p:txBody>
      </p:sp>
      <p:grpSp>
        <p:nvGrpSpPr>
          <p:cNvPr id="491" name="Group"/>
          <p:cNvGrpSpPr/>
          <p:nvPr/>
        </p:nvGrpSpPr>
        <p:grpSpPr>
          <a:xfrm>
            <a:off x="2305500" y="4286341"/>
            <a:ext cx="897753" cy="896063"/>
            <a:chOff x="0" y="0"/>
            <a:chExt cx="897751" cy="896061"/>
          </a:xfrm>
        </p:grpSpPr>
        <p:sp>
          <p:nvSpPr>
            <p:cNvPr id="489" name="Oval 8"/>
            <p:cNvSpPr/>
            <p:nvPr/>
          </p:nvSpPr>
          <p:spPr>
            <a:xfrm>
              <a:off x="-1" y="0"/>
              <a:ext cx="897753" cy="89606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0" name="Oval 18"/>
            <p:cNvSpPr/>
            <p:nvPr/>
          </p:nvSpPr>
          <p:spPr>
            <a:xfrm>
              <a:off x="73475" y="72630"/>
              <a:ext cx="751645" cy="750801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92" name="3"/>
          <p:cNvSpPr txBox="1"/>
          <p:nvPr/>
        </p:nvSpPr>
        <p:spPr>
          <a:xfrm>
            <a:off x="2599787" y="4461204"/>
            <a:ext cx="283780" cy="5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grpSp>
        <p:nvGrpSpPr>
          <p:cNvPr id="495" name="Group"/>
          <p:cNvGrpSpPr/>
          <p:nvPr/>
        </p:nvGrpSpPr>
        <p:grpSpPr>
          <a:xfrm>
            <a:off x="2668529" y="6548463"/>
            <a:ext cx="146293" cy="159899"/>
            <a:chOff x="-1" y="0"/>
            <a:chExt cx="146292" cy="159898"/>
          </a:xfrm>
        </p:grpSpPr>
        <p:sp>
          <p:nvSpPr>
            <p:cNvPr id="493" name="Oval 8"/>
            <p:cNvSpPr/>
            <p:nvPr/>
          </p:nvSpPr>
          <p:spPr>
            <a:xfrm>
              <a:off x="-2" y="-1"/>
              <a:ext cx="146294" cy="15989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4" name="Oval 18"/>
            <p:cNvSpPr/>
            <p:nvPr/>
          </p:nvSpPr>
          <p:spPr>
            <a:xfrm>
              <a:off x="11972" y="12960"/>
              <a:ext cx="122485" cy="13397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98" name="Group"/>
          <p:cNvGrpSpPr/>
          <p:nvPr/>
        </p:nvGrpSpPr>
        <p:grpSpPr>
          <a:xfrm>
            <a:off x="2668529" y="7274321"/>
            <a:ext cx="146293" cy="158717"/>
            <a:chOff x="-1" y="0"/>
            <a:chExt cx="146292" cy="158716"/>
          </a:xfrm>
        </p:grpSpPr>
        <p:sp>
          <p:nvSpPr>
            <p:cNvPr id="496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7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501" name="Group"/>
          <p:cNvGrpSpPr/>
          <p:nvPr/>
        </p:nvGrpSpPr>
        <p:grpSpPr>
          <a:xfrm>
            <a:off x="2668529" y="8723676"/>
            <a:ext cx="146293" cy="158717"/>
            <a:chOff x="-1" y="0"/>
            <a:chExt cx="146292" cy="158716"/>
          </a:xfrm>
        </p:grpSpPr>
        <p:sp>
          <p:nvSpPr>
            <p:cNvPr id="499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00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504" name="Group"/>
          <p:cNvGrpSpPr/>
          <p:nvPr/>
        </p:nvGrpSpPr>
        <p:grpSpPr>
          <a:xfrm>
            <a:off x="2668529" y="9852491"/>
            <a:ext cx="146293" cy="158717"/>
            <a:chOff x="-1" y="0"/>
            <a:chExt cx="146292" cy="158716"/>
          </a:xfrm>
        </p:grpSpPr>
        <p:sp>
          <p:nvSpPr>
            <p:cNvPr id="502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03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507" name="Group"/>
          <p:cNvGrpSpPr/>
          <p:nvPr/>
        </p:nvGrpSpPr>
        <p:grpSpPr>
          <a:xfrm>
            <a:off x="1560062" y="1488026"/>
            <a:ext cx="9153738" cy="969220"/>
            <a:chOff x="0" y="0"/>
            <a:chExt cx="9153737" cy="969219"/>
          </a:xfrm>
        </p:grpSpPr>
        <p:sp>
          <p:nvSpPr>
            <p:cNvPr id="505" name="C2 SANDBOX STRUCTURE"/>
            <p:cNvSpPr txBox="1"/>
            <p:nvPr/>
          </p:nvSpPr>
          <p:spPr>
            <a:xfrm>
              <a:off x="653297" y="57889"/>
              <a:ext cx="850044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506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581" name="Group"/>
          <p:cNvGrpSpPr/>
          <p:nvPr/>
        </p:nvGrpSpPr>
        <p:grpSpPr>
          <a:xfrm>
            <a:off x="10395845" y="4561309"/>
            <a:ext cx="12445839" cy="7459931"/>
            <a:chOff x="-2" y="0"/>
            <a:chExt cx="12445838" cy="7459929"/>
          </a:xfrm>
        </p:grpSpPr>
        <p:sp>
          <p:nvSpPr>
            <p:cNvPr id="508" name="Line 14"/>
            <p:cNvSpPr/>
            <p:nvPr/>
          </p:nvSpPr>
          <p:spPr>
            <a:xfrm flipH="1" flipV="1">
              <a:off x="1084994" y="4501350"/>
              <a:ext cx="9577006" cy="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09" name="Line 14"/>
            <p:cNvSpPr/>
            <p:nvPr/>
          </p:nvSpPr>
          <p:spPr>
            <a:xfrm flipV="1">
              <a:off x="6873611" y="5877469"/>
              <a:ext cx="2" cy="606068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grpSp>
          <p:nvGrpSpPr>
            <p:cNvPr id="512" name="Group"/>
            <p:cNvGrpSpPr/>
            <p:nvPr/>
          </p:nvGrpSpPr>
          <p:grpSpPr>
            <a:xfrm>
              <a:off x="6406845" y="6528151"/>
              <a:ext cx="933537" cy="931779"/>
              <a:chOff x="0" y="0"/>
              <a:chExt cx="933536" cy="931778"/>
            </a:xfrm>
          </p:grpSpPr>
          <p:sp>
            <p:nvSpPr>
              <p:cNvPr id="510" name="Oval 8"/>
              <p:cNvSpPr/>
              <p:nvPr/>
            </p:nvSpPr>
            <p:spPr>
              <a:xfrm>
                <a:off x="-1" y="0"/>
                <a:ext cx="933537" cy="931779"/>
              </a:xfrm>
              <a:prstGeom prst="ellipse">
                <a:avLst/>
              </a:pr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11" name="Oval 18"/>
              <p:cNvSpPr/>
              <p:nvPr/>
            </p:nvSpPr>
            <p:spPr>
              <a:xfrm>
                <a:off x="76404" y="75525"/>
                <a:ext cx="781605" cy="780729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513" name="Male"/>
            <p:cNvSpPr/>
            <p:nvPr/>
          </p:nvSpPr>
          <p:spPr>
            <a:xfrm>
              <a:off x="6766457" y="6680400"/>
              <a:ext cx="216033" cy="582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14" name="Freeform 15"/>
            <p:cNvSpPr/>
            <p:nvPr/>
          </p:nvSpPr>
          <p:spPr>
            <a:xfrm>
              <a:off x="2199948" y="5153545"/>
              <a:ext cx="1594618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5" name="Freeform 25"/>
            <p:cNvSpPr/>
            <p:nvPr/>
          </p:nvSpPr>
          <p:spPr>
            <a:xfrm>
              <a:off x="2256412" y="5209360"/>
              <a:ext cx="1482339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6" name="Freeform 15"/>
            <p:cNvSpPr/>
            <p:nvPr/>
          </p:nvSpPr>
          <p:spPr>
            <a:xfrm>
              <a:off x="4121222" y="5145369"/>
              <a:ext cx="1594618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7" name="Freeform 25"/>
            <p:cNvSpPr/>
            <p:nvPr/>
          </p:nvSpPr>
          <p:spPr>
            <a:xfrm>
              <a:off x="4177686" y="5201183"/>
              <a:ext cx="1482339" cy="582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8" name="Freeform 15"/>
            <p:cNvSpPr/>
            <p:nvPr/>
          </p:nvSpPr>
          <p:spPr>
            <a:xfrm>
              <a:off x="6048871" y="5144210"/>
              <a:ext cx="1594617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9" name="Freeform 25"/>
            <p:cNvSpPr/>
            <p:nvPr/>
          </p:nvSpPr>
          <p:spPr>
            <a:xfrm>
              <a:off x="6105335" y="5200025"/>
              <a:ext cx="1482339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20" name="Line 14"/>
            <p:cNvSpPr/>
            <p:nvPr/>
          </p:nvSpPr>
          <p:spPr>
            <a:xfrm flipV="1">
              <a:off x="2996710" y="4555039"/>
              <a:ext cx="2" cy="58152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21" name="Line 14"/>
            <p:cNvSpPr/>
            <p:nvPr/>
          </p:nvSpPr>
          <p:spPr>
            <a:xfrm flipV="1">
              <a:off x="4918530" y="4571783"/>
              <a:ext cx="2" cy="564776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22" name="Line 14"/>
            <p:cNvSpPr/>
            <p:nvPr/>
          </p:nvSpPr>
          <p:spPr>
            <a:xfrm flipV="1">
              <a:off x="6846178" y="4519782"/>
              <a:ext cx="2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23" name="ARCHIVE"/>
            <p:cNvSpPr txBox="1"/>
            <p:nvPr/>
          </p:nvSpPr>
          <p:spPr>
            <a:xfrm>
              <a:off x="2309467" y="5289761"/>
              <a:ext cx="1386466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ARCHIVE</a:t>
              </a:r>
            </a:p>
          </p:txBody>
        </p:sp>
        <p:sp>
          <p:nvSpPr>
            <p:cNvPr id="524" name="DATA"/>
            <p:cNvSpPr txBox="1"/>
            <p:nvPr/>
          </p:nvSpPr>
          <p:spPr>
            <a:xfrm>
              <a:off x="4503660" y="5273902"/>
              <a:ext cx="845111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</a:t>
              </a:r>
            </a:p>
          </p:txBody>
        </p:sp>
        <p:sp>
          <p:nvSpPr>
            <p:cNvPr id="525" name="PEOPLE"/>
            <p:cNvSpPr txBox="1"/>
            <p:nvPr/>
          </p:nvSpPr>
          <p:spPr>
            <a:xfrm>
              <a:off x="6222510" y="5276805"/>
              <a:ext cx="1236239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sp>
          <p:nvSpPr>
            <p:cNvPr id="526" name="Oval 23"/>
            <p:cNvSpPr/>
            <p:nvPr/>
          </p:nvSpPr>
          <p:spPr>
            <a:xfrm>
              <a:off x="2899965" y="4429713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7" name="Oval 23"/>
            <p:cNvSpPr/>
            <p:nvPr/>
          </p:nvSpPr>
          <p:spPr>
            <a:xfrm>
              <a:off x="4831782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8" name="Oval 23"/>
            <p:cNvSpPr/>
            <p:nvPr/>
          </p:nvSpPr>
          <p:spPr>
            <a:xfrm>
              <a:off x="6745989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9" name="WORK HERE"/>
            <p:cNvSpPr txBox="1"/>
            <p:nvPr/>
          </p:nvSpPr>
          <p:spPr>
            <a:xfrm>
              <a:off x="8313387" y="6716480"/>
              <a:ext cx="2246652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WORK HERE</a:t>
              </a:r>
            </a:p>
          </p:txBody>
        </p:sp>
        <p:sp>
          <p:nvSpPr>
            <p:cNvPr id="530" name="Freeform 15"/>
            <p:cNvSpPr/>
            <p:nvPr/>
          </p:nvSpPr>
          <p:spPr>
            <a:xfrm>
              <a:off x="7968557" y="5152872"/>
              <a:ext cx="1594617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1" name="Freeform 25"/>
            <p:cNvSpPr/>
            <p:nvPr/>
          </p:nvSpPr>
          <p:spPr>
            <a:xfrm>
              <a:off x="8025021" y="5208686"/>
              <a:ext cx="1482339" cy="582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2" name="REVIEW"/>
            <p:cNvSpPr txBox="1"/>
            <p:nvPr/>
          </p:nvSpPr>
          <p:spPr>
            <a:xfrm>
              <a:off x="8179602" y="5278122"/>
              <a:ext cx="1282014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REVIEW</a:t>
              </a:r>
            </a:p>
          </p:txBody>
        </p:sp>
        <p:sp>
          <p:nvSpPr>
            <p:cNvPr id="533" name="Freeform 15"/>
            <p:cNvSpPr/>
            <p:nvPr/>
          </p:nvSpPr>
          <p:spPr>
            <a:xfrm>
              <a:off x="286803" y="5153545"/>
              <a:ext cx="1594619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4" name="Freeform 25"/>
            <p:cNvSpPr/>
            <p:nvPr/>
          </p:nvSpPr>
          <p:spPr>
            <a:xfrm>
              <a:off x="343266" y="5209360"/>
              <a:ext cx="1482341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5" name="APPS"/>
            <p:cNvSpPr txBox="1"/>
            <p:nvPr/>
          </p:nvSpPr>
          <p:spPr>
            <a:xfrm>
              <a:off x="623457" y="5286140"/>
              <a:ext cx="909404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APPS</a:t>
              </a:r>
            </a:p>
          </p:txBody>
        </p:sp>
        <p:sp>
          <p:nvSpPr>
            <p:cNvPr id="536" name="Freeform 15"/>
            <p:cNvSpPr/>
            <p:nvPr/>
          </p:nvSpPr>
          <p:spPr>
            <a:xfrm>
              <a:off x="9888244" y="5153545"/>
              <a:ext cx="1594618" cy="674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7" name="Freeform 25"/>
            <p:cNvSpPr/>
            <p:nvPr/>
          </p:nvSpPr>
          <p:spPr>
            <a:xfrm>
              <a:off x="9944706" y="5197212"/>
              <a:ext cx="1482341" cy="582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8" name="SCRATCH"/>
            <p:cNvSpPr txBox="1"/>
            <p:nvPr/>
          </p:nvSpPr>
          <p:spPr>
            <a:xfrm>
              <a:off x="9968113" y="5278795"/>
              <a:ext cx="1492981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SCRATCH</a:t>
              </a:r>
            </a:p>
          </p:txBody>
        </p:sp>
        <p:sp>
          <p:nvSpPr>
            <p:cNvPr id="539" name="Line 14"/>
            <p:cNvSpPr/>
            <p:nvPr/>
          </p:nvSpPr>
          <p:spPr>
            <a:xfrm flipV="1">
              <a:off x="5907467" y="829608"/>
              <a:ext cx="2" cy="61174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40" name="Freeform 15"/>
            <p:cNvSpPr/>
            <p:nvPr/>
          </p:nvSpPr>
          <p:spPr>
            <a:xfrm>
              <a:off x="4566198" y="1479447"/>
              <a:ext cx="2697130" cy="821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1" name="Freeform 15"/>
            <p:cNvSpPr/>
            <p:nvPr/>
          </p:nvSpPr>
          <p:spPr>
            <a:xfrm>
              <a:off x="4571050" y="2980084"/>
              <a:ext cx="2697130" cy="821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2" name="Freeform 25"/>
            <p:cNvSpPr/>
            <p:nvPr/>
          </p:nvSpPr>
          <p:spPr>
            <a:xfrm>
              <a:off x="4645614" y="3055195"/>
              <a:ext cx="2548002" cy="688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3" name="PRO NAME"/>
            <p:cNvSpPr txBox="1"/>
            <p:nvPr/>
          </p:nvSpPr>
          <p:spPr>
            <a:xfrm>
              <a:off x="4965911" y="3135303"/>
              <a:ext cx="1925221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NAME</a:t>
              </a:r>
            </a:p>
          </p:txBody>
        </p:sp>
        <p:sp>
          <p:nvSpPr>
            <p:cNvPr id="544" name="Freeform 25"/>
            <p:cNvSpPr/>
            <p:nvPr/>
          </p:nvSpPr>
          <p:spPr>
            <a:xfrm>
              <a:off x="4645614" y="1540163"/>
              <a:ext cx="2548002" cy="688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5" name="PEOPLE"/>
            <p:cNvSpPr txBox="1"/>
            <p:nvPr/>
          </p:nvSpPr>
          <p:spPr>
            <a:xfrm>
              <a:off x="4955064" y="1656996"/>
              <a:ext cx="1979902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PROJECTS</a:t>
              </a:r>
            </a:p>
          </p:txBody>
        </p:sp>
        <p:sp>
          <p:nvSpPr>
            <p:cNvPr id="546" name="Freeform 25"/>
            <p:cNvSpPr/>
            <p:nvPr/>
          </p:nvSpPr>
          <p:spPr>
            <a:xfrm>
              <a:off x="4633466" y="66349"/>
              <a:ext cx="2548003" cy="688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7" name="HOME"/>
            <p:cNvSpPr txBox="1"/>
            <p:nvPr/>
          </p:nvSpPr>
          <p:spPr>
            <a:xfrm>
              <a:off x="5341099" y="155804"/>
              <a:ext cx="1123758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  <p:sp>
          <p:nvSpPr>
            <p:cNvPr id="548" name="Freeform 15"/>
            <p:cNvSpPr/>
            <p:nvPr/>
          </p:nvSpPr>
          <p:spPr>
            <a:xfrm>
              <a:off x="4557134" y="0"/>
              <a:ext cx="2697129" cy="8215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9" name="Line 14"/>
            <p:cNvSpPr/>
            <p:nvPr/>
          </p:nvSpPr>
          <p:spPr>
            <a:xfrm flipV="1">
              <a:off x="5919615" y="2326179"/>
              <a:ext cx="2" cy="61174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grpSp>
          <p:nvGrpSpPr>
            <p:cNvPr id="552" name="Group"/>
            <p:cNvGrpSpPr/>
            <p:nvPr/>
          </p:nvGrpSpPr>
          <p:grpSpPr>
            <a:xfrm>
              <a:off x="4436776" y="6616940"/>
              <a:ext cx="1867123" cy="718314"/>
              <a:chOff x="0" y="0"/>
              <a:chExt cx="1867122" cy="718313"/>
            </a:xfrm>
          </p:grpSpPr>
          <p:sp>
            <p:nvSpPr>
              <p:cNvPr id="550" name="Freeform 15"/>
              <p:cNvSpPr/>
              <p:nvPr/>
            </p:nvSpPr>
            <p:spPr>
              <a:xfrm>
                <a:off x="-1" y="0"/>
                <a:ext cx="1867124" cy="7183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51" name="Freeform 25"/>
              <p:cNvSpPr/>
              <p:nvPr/>
            </p:nvSpPr>
            <p:spPr>
              <a:xfrm>
                <a:off x="66113" y="57679"/>
                <a:ext cx="1735656" cy="602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555" name="Group"/>
            <p:cNvGrpSpPr/>
            <p:nvPr/>
          </p:nvGrpSpPr>
          <p:grpSpPr>
            <a:xfrm>
              <a:off x="3240851" y="6613990"/>
              <a:ext cx="1056538" cy="715527"/>
              <a:chOff x="0" y="0"/>
              <a:chExt cx="1056537" cy="715526"/>
            </a:xfrm>
          </p:grpSpPr>
          <p:sp>
            <p:nvSpPr>
              <p:cNvPr id="553" name="Freeform 15"/>
              <p:cNvSpPr/>
              <p:nvPr/>
            </p:nvSpPr>
            <p:spPr>
              <a:xfrm>
                <a:off x="-1" y="0"/>
                <a:ext cx="1056539" cy="7155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54" name="Freeform 25"/>
              <p:cNvSpPr/>
              <p:nvPr/>
            </p:nvSpPr>
            <p:spPr>
              <a:xfrm>
                <a:off x="37411" y="57455"/>
                <a:ext cx="982146" cy="5999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560" name="Group"/>
            <p:cNvGrpSpPr/>
            <p:nvPr/>
          </p:nvGrpSpPr>
          <p:grpSpPr>
            <a:xfrm>
              <a:off x="-3" y="6623521"/>
              <a:ext cx="2168230" cy="715531"/>
              <a:chOff x="-1" y="-1"/>
              <a:chExt cx="2168229" cy="715529"/>
            </a:xfrm>
          </p:grpSpPr>
          <p:sp>
            <p:nvSpPr>
              <p:cNvPr id="556" name="APPS"/>
              <p:cNvSpPr txBox="1"/>
              <p:nvPr/>
            </p:nvSpPr>
            <p:spPr>
              <a:xfrm>
                <a:off x="231091" y="172651"/>
                <a:ext cx="1321628" cy="4226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>
                <a:lvl1pPr>
                  <a:defRPr sz="2200"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APPS</a:t>
                </a:r>
              </a:p>
            </p:txBody>
          </p:sp>
          <p:grpSp>
            <p:nvGrpSpPr>
              <p:cNvPr id="559" name="Group"/>
              <p:cNvGrpSpPr/>
              <p:nvPr/>
            </p:nvGrpSpPr>
            <p:grpSpPr>
              <a:xfrm>
                <a:off x="-2" y="-2"/>
                <a:ext cx="2168231" cy="715531"/>
                <a:chOff x="0" y="0"/>
                <a:chExt cx="2168229" cy="715529"/>
              </a:xfrm>
            </p:grpSpPr>
            <p:sp>
              <p:nvSpPr>
                <p:cNvPr id="557" name="Freeform 15"/>
                <p:cNvSpPr/>
                <p:nvPr/>
              </p:nvSpPr>
              <p:spPr>
                <a:xfrm>
                  <a:off x="-1" y="-1"/>
                  <a:ext cx="2168231" cy="71553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704" y="21600"/>
                      </a:moveTo>
                      <a:cubicBezTo>
                        <a:pt x="2109" y="21600"/>
                        <a:pt x="0" y="16757"/>
                        <a:pt x="0" y="10800"/>
                      </a:cubicBezTo>
                      <a:cubicBezTo>
                        <a:pt x="0" y="4843"/>
                        <a:pt x="2109" y="0"/>
                        <a:pt x="4704" y="0"/>
                      </a:cubicBezTo>
                      <a:cubicBezTo>
                        <a:pt x="16896" y="0"/>
                        <a:pt x="16896" y="0"/>
                        <a:pt x="16896" y="0"/>
                      </a:cubicBezTo>
                      <a:cubicBezTo>
                        <a:pt x="19491" y="0"/>
                        <a:pt x="21600" y="4843"/>
                        <a:pt x="21600" y="10800"/>
                      </a:cubicBezTo>
                      <a:cubicBezTo>
                        <a:pt x="21600" y="16757"/>
                        <a:pt x="19491" y="21600"/>
                        <a:pt x="16896" y="21600"/>
                      </a:cubicBezTo>
                      <a:lnTo>
                        <a:pt x="4704" y="21600"/>
                      </a:lnTo>
                      <a:close/>
                    </a:path>
                  </a:pathLst>
                </a:custGeom>
                <a:noFill/>
                <a:ln w="25400" cap="rnd">
                  <a:solidFill>
                    <a:srgbClr val="FFFFFF"/>
                  </a:solidFill>
                  <a:prstDash val="solid"/>
                  <a:round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  <p:sp>
              <p:nvSpPr>
                <p:cNvPr id="558" name="Freeform 25"/>
                <p:cNvSpPr/>
                <p:nvPr/>
              </p:nvSpPr>
              <p:spPr>
                <a:xfrm>
                  <a:off x="76775" y="57455"/>
                  <a:ext cx="2015564" cy="5999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243" y="21600"/>
                      </a:moveTo>
                      <a:cubicBezTo>
                        <a:pt x="1906" y="21600"/>
                        <a:pt x="0" y="16749"/>
                        <a:pt x="0" y="10800"/>
                      </a:cubicBezTo>
                      <a:cubicBezTo>
                        <a:pt x="0" y="4851"/>
                        <a:pt x="1906" y="0"/>
                        <a:pt x="4243" y="0"/>
                      </a:cubicBezTo>
                      <a:cubicBezTo>
                        <a:pt x="17357" y="0"/>
                        <a:pt x="17357" y="0"/>
                        <a:pt x="17357" y="0"/>
                      </a:cubicBezTo>
                      <a:cubicBezTo>
                        <a:pt x="19694" y="0"/>
                        <a:pt x="21600" y="4851"/>
                        <a:pt x="21600" y="10800"/>
                      </a:cubicBezTo>
                      <a:cubicBezTo>
                        <a:pt x="21600" y="16749"/>
                        <a:pt x="19694" y="21600"/>
                        <a:pt x="17357" y="21600"/>
                      </a:cubicBezTo>
                      <a:lnTo>
                        <a:pt x="4243" y="21600"/>
                      </a:lnTo>
                      <a:close/>
                    </a:path>
                  </a:pathLst>
                </a:custGeom>
                <a:solidFill>
                  <a:srgbClr val="7893B7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561" name="Line 14"/>
            <p:cNvSpPr/>
            <p:nvPr/>
          </p:nvSpPr>
          <p:spPr>
            <a:xfrm flipV="1">
              <a:off x="1089279" y="4583590"/>
              <a:ext cx="2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62" name="Line 14"/>
            <p:cNvSpPr/>
            <p:nvPr/>
          </p:nvSpPr>
          <p:spPr>
            <a:xfrm flipV="1">
              <a:off x="8765866" y="4527698"/>
              <a:ext cx="2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63" name="Line 14"/>
            <p:cNvSpPr/>
            <p:nvPr/>
          </p:nvSpPr>
          <p:spPr>
            <a:xfrm flipV="1">
              <a:off x="10658823" y="4560846"/>
              <a:ext cx="2" cy="58152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64" name="Oval 23"/>
            <p:cNvSpPr/>
            <p:nvPr/>
          </p:nvSpPr>
          <p:spPr>
            <a:xfrm>
              <a:off x="990138" y="4406742"/>
              <a:ext cx="187947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5" name="Oval 23"/>
            <p:cNvSpPr/>
            <p:nvPr/>
          </p:nvSpPr>
          <p:spPr>
            <a:xfrm>
              <a:off x="8670676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6" name="Oval 23"/>
            <p:cNvSpPr/>
            <p:nvPr/>
          </p:nvSpPr>
          <p:spPr>
            <a:xfrm>
              <a:off x="10552703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7" name="RAW"/>
            <p:cNvSpPr txBox="1"/>
            <p:nvPr/>
          </p:nvSpPr>
          <p:spPr>
            <a:xfrm>
              <a:off x="3408773" y="6788038"/>
              <a:ext cx="716271" cy="3853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0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RAW</a:t>
              </a:r>
            </a:p>
          </p:txBody>
        </p:sp>
        <p:sp>
          <p:nvSpPr>
            <p:cNvPr id="568" name="GENERATED"/>
            <p:cNvSpPr txBox="1"/>
            <p:nvPr/>
          </p:nvSpPr>
          <p:spPr>
            <a:xfrm>
              <a:off x="4538831" y="6788038"/>
              <a:ext cx="1708288" cy="3853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0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GENERATED</a:t>
              </a:r>
            </a:p>
          </p:txBody>
        </p:sp>
        <p:sp>
          <p:nvSpPr>
            <p:cNvPr id="569" name="MODULEFILES"/>
            <p:cNvSpPr txBox="1"/>
            <p:nvPr/>
          </p:nvSpPr>
          <p:spPr>
            <a:xfrm>
              <a:off x="129859" y="6791204"/>
              <a:ext cx="1930590" cy="3853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0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MODULEFILES</a:t>
              </a:r>
            </a:p>
          </p:txBody>
        </p:sp>
        <p:sp>
          <p:nvSpPr>
            <p:cNvPr id="570" name="Line 14"/>
            <p:cNvSpPr/>
            <p:nvPr/>
          </p:nvSpPr>
          <p:spPr>
            <a:xfrm flipV="1">
              <a:off x="1084111" y="5886537"/>
              <a:ext cx="2" cy="705600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1" name="Line 14"/>
            <p:cNvSpPr/>
            <p:nvPr/>
          </p:nvSpPr>
          <p:spPr>
            <a:xfrm flipV="1">
              <a:off x="4951615" y="5864995"/>
              <a:ext cx="2" cy="351784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2" name="Line 14"/>
            <p:cNvSpPr/>
            <p:nvPr/>
          </p:nvSpPr>
          <p:spPr>
            <a:xfrm flipH="1">
              <a:off x="3746179" y="6216432"/>
              <a:ext cx="1594618" cy="2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3" name="Line 14"/>
            <p:cNvSpPr/>
            <p:nvPr/>
          </p:nvSpPr>
          <p:spPr>
            <a:xfrm flipV="1">
              <a:off x="5370337" y="6240728"/>
              <a:ext cx="2" cy="357486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4" name="Line 14"/>
            <p:cNvSpPr/>
            <p:nvPr/>
          </p:nvSpPr>
          <p:spPr>
            <a:xfrm flipV="1">
              <a:off x="3751552" y="6240728"/>
              <a:ext cx="2" cy="357486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5" name="Line 14"/>
            <p:cNvSpPr/>
            <p:nvPr/>
          </p:nvSpPr>
          <p:spPr>
            <a:xfrm flipV="1">
              <a:off x="5905698" y="3856117"/>
              <a:ext cx="2" cy="61174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6" name="Oval 23"/>
            <p:cNvSpPr/>
            <p:nvPr/>
          </p:nvSpPr>
          <p:spPr>
            <a:xfrm>
              <a:off x="3681875" y="6141222"/>
              <a:ext cx="151505" cy="14347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77" name="Oval 23"/>
            <p:cNvSpPr/>
            <p:nvPr/>
          </p:nvSpPr>
          <p:spPr>
            <a:xfrm>
              <a:off x="5294585" y="6144607"/>
              <a:ext cx="151505" cy="14347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78" name="YOUR PROJECT"/>
            <p:cNvSpPr txBox="1"/>
            <p:nvPr/>
          </p:nvSpPr>
          <p:spPr>
            <a:xfrm>
              <a:off x="8139979" y="3177575"/>
              <a:ext cx="4305858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YOUR PROJECT</a:t>
              </a:r>
            </a:p>
          </p:txBody>
        </p:sp>
        <p:sp>
          <p:nvSpPr>
            <p:cNvPr id="579" name="Shape"/>
            <p:cNvSpPr/>
            <p:nvPr/>
          </p:nvSpPr>
          <p:spPr>
            <a:xfrm rot="10800000">
              <a:off x="7450845" y="3233565"/>
              <a:ext cx="538315" cy="332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80" name="Shape"/>
            <p:cNvSpPr/>
            <p:nvPr/>
          </p:nvSpPr>
          <p:spPr>
            <a:xfrm rot="10800000">
              <a:off x="7538206" y="6792695"/>
              <a:ext cx="538315" cy="3320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grpSp>
        <p:nvGrpSpPr>
          <p:cNvPr id="584" name="Group"/>
          <p:cNvGrpSpPr/>
          <p:nvPr/>
        </p:nvGrpSpPr>
        <p:grpSpPr>
          <a:xfrm>
            <a:off x="2668529" y="7999000"/>
            <a:ext cx="146293" cy="158717"/>
            <a:chOff x="-1" y="0"/>
            <a:chExt cx="146292" cy="158716"/>
          </a:xfrm>
        </p:grpSpPr>
        <p:sp>
          <p:nvSpPr>
            <p:cNvPr id="582" name="Oval 8"/>
            <p:cNvSpPr/>
            <p:nvPr/>
          </p:nvSpPr>
          <p:spPr>
            <a:xfrm>
              <a:off x="-2" y="0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83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roup"/>
          <p:cNvGrpSpPr/>
          <p:nvPr/>
        </p:nvGrpSpPr>
        <p:grpSpPr>
          <a:xfrm>
            <a:off x="1560062" y="1488026"/>
            <a:ext cx="9802679" cy="969220"/>
            <a:chOff x="0" y="0"/>
            <a:chExt cx="9802678" cy="969219"/>
          </a:xfrm>
        </p:grpSpPr>
        <p:sp>
          <p:nvSpPr>
            <p:cNvPr id="586" name="YOUR PROJECT AND GROUP"/>
            <p:cNvSpPr txBox="1"/>
            <p:nvPr/>
          </p:nvSpPr>
          <p:spPr>
            <a:xfrm>
              <a:off x="653297" y="57889"/>
              <a:ext cx="9149381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YOUR PROJECT AND GROUP</a:t>
              </a:r>
            </a:p>
          </p:txBody>
        </p:sp>
        <p:sp>
          <p:nvSpPr>
            <p:cNvPr id="587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594" name="Group"/>
          <p:cNvGrpSpPr/>
          <p:nvPr/>
        </p:nvGrpSpPr>
        <p:grpSpPr>
          <a:xfrm>
            <a:off x="4139932" y="4828933"/>
            <a:ext cx="5323882" cy="5329036"/>
            <a:chOff x="0" y="0"/>
            <a:chExt cx="5323881" cy="5329035"/>
          </a:xfrm>
        </p:grpSpPr>
        <p:sp>
          <p:nvSpPr>
            <p:cNvPr id="589" name="04"/>
            <p:cNvSpPr/>
            <p:nvPr/>
          </p:nvSpPr>
          <p:spPr>
            <a:xfrm>
              <a:off x="1393245" y="2458365"/>
              <a:ext cx="3753689" cy="2870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8752"/>
                  </a:moveTo>
                  <a:cubicBezTo>
                    <a:pt x="20580" y="12228"/>
                    <a:pt x="18802" y="15300"/>
                    <a:pt x="16526" y="17566"/>
                  </a:cubicBezTo>
                  <a:cubicBezTo>
                    <a:pt x="13847" y="20203"/>
                    <a:pt x="10670" y="21600"/>
                    <a:pt x="7303" y="21600"/>
                  </a:cubicBezTo>
                  <a:cubicBezTo>
                    <a:pt x="5833" y="21600"/>
                    <a:pt x="4363" y="21321"/>
                    <a:pt x="2964" y="20793"/>
                  </a:cubicBezTo>
                  <a:cubicBezTo>
                    <a:pt x="1020" y="17907"/>
                    <a:pt x="0" y="14245"/>
                    <a:pt x="0" y="10241"/>
                  </a:cubicBezTo>
                  <a:cubicBezTo>
                    <a:pt x="0" y="6548"/>
                    <a:pt x="925" y="2762"/>
                    <a:pt x="2371" y="0"/>
                  </a:cubicBezTo>
                  <a:cubicBezTo>
                    <a:pt x="711" y="7728"/>
                    <a:pt x="12685" y="16790"/>
                    <a:pt x="21600" y="8752"/>
                  </a:cubicBez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590" name="03"/>
            <p:cNvSpPr/>
            <p:nvPr/>
          </p:nvSpPr>
          <p:spPr>
            <a:xfrm>
              <a:off x="2456645" y="176948"/>
              <a:ext cx="2867237" cy="3757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52" y="0"/>
                  </a:moveTo>
                  <a:cubicBezTo>
                    <a:pt x="12228" y="1020"/>
                    <a:pt x="15300" y="2798"/>
                    <a:pt x="17566" y="5074"/>
                  </a:cubicBezTo>
                  <a:cubicBezTo>
                    <a:pt x="20203" y="7753"/>
                    <a:pt x="21600" y="10930"/>
                    <a:pt x="21600" y="14297"/>
                  </a:cubicBezTo>
                  <a:cubicBezTo>
                    <a:pt x="21600" y="15767"/>
                    <a:pt x="21321" y="17237"/>
                    <a:pt x="20793" y="18636"/>
                  </a:cubicBezTo>
                  <a:cubicBezTo>
                    <a:pt x="17907" y="20580"/>
                    <a:pt x="14245" y="21600"/>
                    <a:pt x="10241" y="21600"/>
                  </a:cubicBezTo>
                  <a:cubicBezTo>
                    <a:pt x="6548" y="21600"/>
                    <a:pt x="2762" y="20675"/>
                    <a:pt x="0" y="19229"/>
                  </a:cubicBezTo>
                  <a:cubicBezTo>
                    <a:pt x="7728" y="20889"/>
                    <a:pt x="16790" y="8915"/>
                    <a:pt x="8752" y="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591" name="02"/>
            <p:cNvSpPr/>
            <p:nvPr/>
          </p:nvSpPr>
          <p:spPr>
            <a:xfrm>
              <a:off x="176947" y="-1"/>
              <a:ext cx="3755407" cy="28706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848"/>
                  </a:moveTo>
                  <a:cubicBezTo>
                    <a:pt x="1020" y="9372"/>
                    <a:pt x="2798" y="6300"/>
                    <a:pt x="5074" y="4034"/>
                  </a:cubicBezTo>
                  <a:cubicBezTo>
                    <a:pt x="7753" y="1397"/>
                    <a:pt x="10930" y="0"/>
                    <a:pt x="14297" y="0"/>
                  </a:cubicBezTo>
                  <a:cubicBezTo>
                    <a:pt x="15767" y="0"/>
                    <a:pt x="17237" y="279"/>
                    <a:pt x="18636" y="807"/>
                  </a:cubicBezTo>
                  <a:cubicBezTo>
                    <a:pt x="20580" y="3693"/>
                    <a:pt x="21600" y="7355"/>
                    <a:pt x="21600" y="11359"/>
                  </a:cubicBezTo>
                  <a:cubicBezTo>
                    <a:pt x="21600" y="15052"/>
                    <a:pt x="20675" y="18838"/>
                    <a:pt x="19229" y="21600"/>
                  </a:cubicBezTo>
                  <a:cubicBezTo>
                    <a:pt x="20889" y="13872"/>
                    <a:pt x="8915" y="4810"/>
                    <a:pt x="0" y="12848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592" name="01"/>
            <p:cNvSpPr/>
            <p:nvPr/>
          </p:nvSpPr>
          <p:spPr>
            <a:xfrm>
              <a:off x="0" y="1394962"/>
              <a:ext cx="2868953" cy="37571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848" y="21600"/>
                  </a:moveTo>
                  <a:cubicBezTo>
                    <a:pt x="9372" y="20580"/>
                    <a:pt x="6300" y="18802"/>
                    <a:pt x="4034" y="16526"/>
                  </a:cubicBezTo>
                  <a:cubicBezTo>
                    <a:pt x="1397" y="13847"/>
                    <a:pt x="0" y="10670"/>
                    <a:pt x="0" y="7303"/>
                  </a:cubicBezTo>
                  <a:cubicBezTo>
                    <a:pt x="0" y="5833"/>
                    <a:pt x="279" y="4363"/>
                    <a:pt x="807" y="2964"/>
                  </a:cubicBezTo>
                  <a:cubicBezTo>
                    <a:pt x="3693" y="1020"/>
                    <a:pt x="7355" y="0"/>
                    <a:pt x="11359" y="0"/>
                  </a:cubicBezTo>
                  <a:cubicBezTo>
                    <a:pt x="15052" y="0"/>
                    <a:pt x="18838" y="925"/>
                    <a:pt x="21600" y="2371"/>
                  </a:cubicBezTo>
                  <a:cubicBezTo>
                    <a:pt x="13872" y="711"/>
                    <a:pt x="4810" y="12685"/>
                    <a:pt x="12848" y="21600"/>
                  </a:cubicBezTo>
                  <a:close/>
                </a:path>
              </a:pathLst>
            </a:custGeom>
            <a:solidFill>
              <a:srgbClr val="9FC9A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593" name="Icon_03"/>
            <p:cNvSpPr/>
            <p:nvPr/>
          </p:nvSpPr>
          <p:spPr>
            <a:xfrm>
              <a:off x="1945765" y="3932752"/>
              <a:ext cx="936882" cy="9020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420" y="4541"/>
                  </a:moveTo>
                  <a:cubicBezTo>
                    <a:pt x="8420" y="3191"/>
                    <a:pt x="9519" y="2086"/>
                    <a:pt x="10861" y="2086"/>
                  </a:cubicBezTo>
                  <a:cubicBezTo>
                    <a:pt x="12081" y="2086"/>
                    <a:pt x="13180" y="3191"/>
                    <a:pt x="13180" y="4541"/>
                  </a:cubicBezTo>
                  <a:cubicBezTo>
                    <a:pt x="13180" y="5891"/>
                    <a:pt x="12081" y="6873"/>
                    <a:pt x="10861" y="6873"/>
                  </a:cubicBezTo>
                  <a:cubicBezTo>
                    <a:pt x="9519" y="6873"/>
                    <a:pt x="8420" y="5891"/>
                    <a:pt x="8420" y="4541"/>
                  </a:cubicBezTo>
                  <a:close/>
                  <a:moveTo>
                    <a:pt x="14034" y="7977"/>
                  </a:moveTo>
                  <a:cubicBezTo>
                    <a:pt x="7688" y="7977"/>
                    <a:pt x="7688" y="7977"/>
                    <a:pt x="7688" y="7977"/>
                  </a:cubicBezTo>
                  <a:cubicBezTo>
                    <a:pt x="7200" y="7977"/>
                    <a:pt x="6834" y="8345"/>
                    <a:pt x="6834" y="8714"/>
                  </a:cubicBezTo>
                  <a:cubicBezTo>
                    <a:pt x="6834" y="14236"/>
                    <a:pt x="6834" y="14236"/>
                    <a:pt x="6834" y="14236"/>
                  </a:cubicBezTo>
                  <a:cubicBezTo>
                    <a:pt x="6834" y="14605"/>
                    <a:pt x="7200" y="14973"/>
                    <a:pt x="7688" y="14973"/>
                  </a:cubicBezTo>
                  <a:cubicBezTo>
                    <a:pt x="8420" y="14973"/>
                    <a:pt x="8420" y="14973"/>
                    <a:pt x="8420" y="14973"/>
                  </a:cubicBezTo>
                  <a:cubicBezTo>
                    <a:pt x="8420" y="20741"/>
                    <a:pt x="8420" y="20741"/>
                    <a:pt x="8420" y="20741"/>
                  </a:cubicBezTo>
                  <a:cubicBezTo>
                    <a:pt x="8420" y="21232"/>
                    <a:pt x="8786" y="21600"/>
                    <a:pt x="9275" y="21600"/>
                  </a:cubicBezTo>
                  <a:cubicBezTo>
                    <a:pt x="12447" y="21600"/>
                    <a:pt x="12447" y="21600"/>
                    <a:pt x="12447" y="21600"/>
                  </a:cubicBezTo>
                  <a:cubicBezTo>
                    <a:pt x="12814" y="21600"/>
                    <a:pt x="13180" y="21232"/>
                    <a:pt x="13180" y="20741"/>
                  </a:cubicBezTo>
                  <a:cubicBezTo>
                    <a:pt x="13180" y="14973"/>
                    <a:pt x="13180" y="14973"/>
                    <a:pt x="13180" y="14973"/>
                  </a:cubicBezTo>
                  <a:cubicBezTo>
                    <a:pt x="14034" y="14973"/>
                    <a:pt x="14034" y="14973"/>
                    <a:pt x="14034" y="14973"/>
                  </a:cubicBezTo>
                  <a:cubicBezTo>
                    <a:pt x="14400" y="14973"/>
                    <a:pt x="14766" y="14605"/>
                    <a:pt x="14766" y="14236"/>
                  </a:cubicBezTo>
                  <a:cubicBezTo>
                    <a:pt x="14766" y="8714"/>
                    <a:pt x="14766" y="8714"/>
                    <a:pt x="14766" y="8714"/>
                  </a:cubicBezTo>
                  <a:cubicBezTo>
                    <a:pt x="14766" y="8345"/>
                    <a:pt x="14400" y="7977"/>
                    <a:pt x="14034" y="7977"/>
                  </a:cubicBezTo>
                  <a:close/>
                  <a:moveTo>
                    <a:pt x="17817" y="4541"/>
                  </a:moveTo>
                  <a:cubicBezTo>
                    <a:pt x="19037" y="4541"/>
                    <a:pt x="20136" y="3559"/>
                    <a:pt x="20136" y="2332"/>
                  </a:cubicBezTo>
                  <a:cubicBezTo>
                    <a:pt x="20136" y="1105"/>
                    <a:pt x="19037" y="0"/>
                    <a:pt x="17817" y="0"/>
                  </a:cubicBezTo>
                  <a:cubicBezTo>
                    <a:pt x="16597" y="0"/>
                    <a:pt x="15620" y="1105"/>
                    <a:pt x="15620" y="2332"/>
                  </a:cubicBezTo>
                  <a:cubicBezTo>
                    <a:pt x="15620" y="3559"/>
                    <a:pt x="16597" y="4541"/>
                    <a:pt x="17817" y="4541"/>
                  </a:cubicBezTo>
                  <a:close/>
                  <a:moveTo>
                    <a:pt x="20868" y="5523"/>
                  </a:moveTo>
                  <a:cubicBezTo>
                    <a:pt x="15010" y="5523"/>
                    <a:pt x="15010" y="5523"/>
                    <a:pt x="15010" y="5523"/>
                  </a:cubicBezTo>
                  <a:cubicBezTo>
                    <a:pt x="14522" y="5523"/>
                    <a:pt x="14156" y="5768"/>
                    <a:pt x="14156" y="6259"/>
                  </a:cubicBezTo>
                  <a:cubicBezTo>
                    <a:pt x="14156" y="6382"/>
                    <a:pt x="14156" y="6382"/>
                    <a:pt x="14156" y="6382"/>
                  </a:cubicBezTo>
                  <a:cubicBezTo>
                    <a:pt x="15498" y="6505"/>
                    <a:pt x="16475" y="7486"/>
                    <a:pt x="16475" y="8714"/>
                  </a:cubicBezTo>
                  <a:cubicBezTo>
                    <a:pt x="16475" y="14236"/>
                    <a:pt x="16475" y="14236"/>
                    <a:pt x="16475" y="14236"/>
                  </a:cubicBezTo>
                  <a:cubicBezTo>
                    <a:pt x="16475" y="14973"/>
                    <a:pt x="16108" y="15586"/>
                    <a:pt x="15620" y="15955"/>
                  </a:cubicBezTo>
                  <a:cubicBezTo>
                    <a:pt x="15620" y="17427"/>
                    <a:pt x="15620" y="17427"/>
                    <a:pt x="15620" y="17427"/>
                  </a:cubicBezTo>
                  <a:cubicBezTo>
                    <a:pt x="15620" y="17795"/>
                    <a:pt x="15986" y="18164"/>
                    <a:pt x="16475" y="18164"/>
                  </a:cubicBezTo>
                  <a:cubicBezTo>
                    <a:pt x="19403" y="18164"/>
                    <a:pt x="19403" y="18164"/>
                    <a:pt x="19403" y="18164"/>
                  </a:cubicBezTo>
                  <a:cubicBezTo>
                    <a:pt x="19769" y="18164"/>
                    <a:pt x="20136" y="17795"/>
                    <a:pt x="20136" y="17427"/>
                  </a:cubicBezTo>
                  <a:cubicBezTo>
                    <a:pt x="20136" y="12027"/>
                    <a:pt x="20136" y="12027"/>
                    <a:pt x="20136" y="12027"/>
                  </a:cubicBezTo>
                  <a:cubicBezTo>
                    <a:pt x="20868" y="12027"/>
                    <a:pt x="20868" y="12027"/>
                    <a:pt x="20868" y="12027"/>
                  </a:cubicBezTo>
                  <a:cubicBezTo>
                    <a:pt x="21234" y="12027"/>
                    <a:pt x="21600" y="11782"/>
                    <a:pt x="21600" y="11291"/>
                  </a:cubicBezTo>
                  <a:cubicBezTo>
                    <a:pt x="21600" y="6259"/>
                    <a:pt x="21600" y="6259"/>
                    <a:pt x="21600" y="6259"/>
                  </a:cubicBezTo>
                  <a:cubicBezTo>
                    <a:pt x="21600" y="5768"/>
                    <a:pt x="21234" y="5523"/>
                    <a:pt x="20868" y="5523"/>
                  </a:cubicBezTo>
                  <a:close/>
                  <a:moveTo>
                    <a:pt x="5980" y="2332"/>
                  </a:moveTo>
                  <a:cubicBezTo>
                    <a:pt x="5980" y="1105"/>
                    <a:pt x="5003" y="0"/>
                    <a:pt x="3783" y="0"/>
                  </a:cubicBezTo>
                  <a:cubicBezTo>
                    <a:pt x="2563" y="0"/>
                    <a:pt x="1464" y="1105"/>
                    <a:pt x="1464" y="2332"/>
                  </a:cubicBezTo>
                  <a:cubicBezTo>
                    <a:pt x="1464" y="3559"/>
                    <a:pt x="2563" y="4541"/>
                    <a:pt x="3783" y="4541"/>
                  </a:cubicBezTo>
                  <a:cubicBezTo>
                    <a:pt x="5003" y="4541"/>
                    <a:pt x="5980" y="3559"/>
                    <a:pt x="5980" y="2332"/>
                  </a:cubicBezTo>
                  <a:close/>
                  <a:moveTo>
                    <a:pt x="0" y="6259"/>
                  </a:moveTo>
                  <a:cubicBezTo>
                    <a:pt x="0" y="11291"/>
                    <a:pt x="0" y="11291"/>
                    <a:pt x="0" y="11291"/>
                  </a:cubicBezTo>
                  <a:cubicBezTo>
                    <a:pt x="0" y="11782"/>
                    <a:pt x="366" y="12027"/>
                    <a:pt x="854" y="12027"/>
                  </a:cubicBezTo>
                  <a:cubicBezTo>
                    <a:pt x="1464" y="12027"/>
                    <a:pt x="1464" y="12027"/>
                    <a:pt x="1464" y="12027"/>
                  </a:cubicBezTo>
                  <a:cubicBezTo>
                    <a:pt x="1464" y="17427"/>
                    <a:pt x="1464" y="17427"/>
                    <a:pt x="1464" y="17427"/>
                  </a:cubicBezTo>
                  <a:cubicBezTo>
                    <a:pt x="1464" y="17795"/>
                    <a:pt x="1831" y="18164"/>
                    <a:pt x="2197" y="18164"/>
                  </a:cubicBezTo>
                  <a:cubicBezTo>
                    <a:pt x="5247" y="18164"/>
                    <a:pt x="5247" y="18164"/>
                    <a:pt x="5247" y="18164"/>
                  </a:cubicBezTo>
                  <a:cubicBezTo>
                    <a:pt x="5614" y="18164"/>
                    <a:pt x="5980" y="17795"/>
                    <a:pt x="5980" y="17427"/>
                  </a:cubicBezTo>
                  <a:cubicBezTo>
                    <a:pt x="5980" y="15955"/>
                    <a:pt x="5980" y="15955"/>
                    <a:pt x="5980" y="15955"/>
                  </a:cubicBezTo>
                  <a:cubicBezTo>
                    <a:pt x="5492" y="15586"/>
                    <a:pt x="5125" y="14973"/>
                    <a:pt x="5125" y="14236"/>
                  </a:cubicBezTo>
                  <a:cubicBezTo>
                    <a:pt x="5125" y="8714"/>
                    <a:pt x="5125" y="8714"/>
                    <a:pt x="5125" y="8714"/>
                  </a:cubicBezTo>
                  <a:cubicBezTo>
                    <a:pt x="5125" y="7486"/>
                    <a:pt x="6224" y="6505"/>
                    <a:pt x="7444" y="6382"/>
                  </a:cubicBezTo>
                  <a:cubicBezTo>
                    <a:pt x="7444" y="6259"/>
                    <a:pt x="7444" y="6259"/>
                    <a:pt x="7444" y="6259"/>
                  </a:cubicBezTo>
                  <a:cubicBezTo>
                    <a:pt x="7444" y="5768"/>
                    <a:pt x="7078" y="5523"/>
                    <a:pt x="6712" y="5523"/>
                  </a:cubicBezTo>
                  <a:cubicBezTo>
                    <a:pt x="854" y="5523"/>
                    <a:pt x="854" y="5523"/>
                    <a:pt x="854" y="5523"/>
                  </a:cubicBezTo>
                  <a:cubicBezTo>
                    <a:pt x="366" y="5523"/>
                    <a:pt x="0" y="5768"/>
                    <a:pt x="0" y="625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</p:grpSp>
      <p:sp>
        <p:nvSpPr>
          <p:cNvPr id="595" name="&lt;project&gt; usually refers to the projects funding."/>
          <p:cNvSpPr txBox="1"/>
          <p:nvPr/>
        </p:nvSpPr>
        <p:spPr>
          <a:xfrm>
            <a:off x="1284799" y="4919915"/>
            <a:ext cx="2647822" cy="119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&lt;project&gt; usually refers to the projects funding.</a:t>
            </a:r>
          </a:p>
        </p:txBody>
      </p:sp>
      <p:sp>
        <p:nvSpPr>
          <p:cNvPr id="596" name="PROJECT"/>
          <p:cNvSpPr txBox="1"/>
          <p:nvPr/>
        </p:nvSpPr>
        <p:spPr>
          <a:xfrm>
            <a:off x="1821345" y="4224153"/>
            <a:ext cx="2091952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26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PROJECT</a:t>
            </a:r>
          </a:p>
        </p:txBody>
      </p:sp>
      <p:sp>
        <p:nvSpPr>
          <p:cNvPr id="597" name="PROJECT NAME"/>
          <p:cNvSpPr txBox="1"/>
          <p:nvPr/>
        </p:nvSpPr>
        <p:spPr>
          <a:xfrm>
            <a:off x="9452633" y="4224153"/>
            <a:ext cx="2828881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486B8A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PROJECT NAME</a:t>
            </a:r>
          </a:p>
        </p:txBody>
      </p:sp>
      <p:sp>
        <p:nvSpPr>
          <p:cNvPr id="598" name="GROUP NAME"/>
          <p:cNvSpPr txBox="1"/>
          <p:nvPr/>
        </p:nvSpPr>
        <p:spPr>
          <a:xfrm>
            <a:off x="9472723" y="8455023"/>
            <a:ext cx="2530977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E3B69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GROUP NAME</a:t>
            </a:r>
          </a:p>
        </p:txBody>
      </p:sp>
      <p:sp>
        <p:nvSpPr>
          <p:cNvPr id="599" name="USERNAME"/>
          <p:cNvSpPr txBox="1"/>
          <p:nvPr/>
        </p:nvSpPr>
        <p:spPr>
          <a:xfrm>
            <a:off x="1821345" y="8065565"/>
            <a:ext cx="2091952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2600" b="1">
                <a:solidFill>
                  <a:srgbClr val="82A488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USERNAME</a:t>
            </a:r>
          </a:p>
        </p:txBody>
      </p:sp>
      <p:sp>
        <p:nvSpPr>
          <p:cNvPr id="600" name="&lt;project_name&gt; is the name given by the C2 team. Almost exclusively the same as &lt;project&gt;."/>
          <p:cNvSpPr txBox="1"/>
          <p:nvPr/>
        </p:nvSpPr>
        <p:spPr>
          <a:xfrm>
            <a:off x="9505073" y="4946013"/>
            <a:ext cx="3093951" cy="1932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&lt;project_name&gt; is the name given by the C2 team. Almost exclusively the same as &lt;project&gt;.</a:t>
            </a:r>
          </a:p>
        </p:txBody>
      </p:sp>
      <p:sp>
        <p:nvSpPr>
          <p:cNvPr id="601" name="&lt;group_name&gt;…"/>
          <p:cNvSpPr txBox="1"/>
          <p:nvPr/>
        </p:nvSpPr>
        <p:spPr>
          <a:xfrm>
            <a:off x="9505073" y="9020374"/>
            <a:ext cx="3093951" cy="303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&lt;group_name&gt;</a:t>
            </a:r>
          </a:p>
          <a:p>
            <a: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ID assigned by DTU. Refers to the UNIX group, e.g. the projects/users access to resources. </a:t>
            </a:r>
          </a:p>
          <a:p>
            <a: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Often the same as &lt;project_name&gt;.</a:t>
            </a:r>
          </a:p>
        </p:txBody>
      </p:sp>
      <p:sp>
        <p:nvSpPr>
          <p:cNvPr id="602" name="&lt;username&gt;…"/>
          <p:cNvSpPr txBox="1"/>
          <p:nvPr/>
        </p:nvSpPr>
        <p:spPr>
          <a:xfrm>
            <a:off x="1284799" y="8718980"/>
            <a:ext cx="2647822" cy="2301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&lt;username&gt; </a:t>
            </a:r>
          </a:p>
          <a:p>
            <a:pPr algn="r"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Your unique user ID. Can be connected to multiple projects and groups.</a:t>
            </a:r>
          </a:p>
        </p:txBody>
      </p:sp>
      <p:pic>
        <p:nvPicPr>
          <p:cNvPr id="603" name="ssh5.png" descr="ssh5.png"/>
          <p:cNvPicPr>
            <a:picLocks noChangeAspect="1"/>
          </p:cNvPicPr>
          <p:nvPr/>
        </p:nvPicPr>
        <p:blipFill>
          <a:blip r:embed="rId3">
            <a:extLst/>
          </a:blip>
          <a:srcRect r="1868"/>
          <a:stretch>
            <a:fillRect/>
          </a:stretch>
        </p:blipFill>
        <p:spPr>
          <a:xfrm>
            <a:off x="13682293" y="4887398"/>
            <a:ext cx="9619388" cy="6382430"/>
          </a:xfrm>
          <a:prstGeom prst="rect">
            <a:avLst/>
          </a:prstGeom>
          <a:ln w="12700">
            <a:miter lim="400000"/>
          </a:ln>
        </p:spPr>
      </p:pic>
      <p:sp>
        <p:nvSpPr>
          <p:cNvPr id="604" name="Shape"/>
          <p:cNvSpPr/>
          <p:nvPr/>
        </p:nvSpPr>
        <p:spPr>
          <a:xfrm>
            <a:off x="6641317" y="5154203"/>
            <a:ext cx="667942" cy="8761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60" extrusionOk="0">
                <a:moveTo>
                  <a:pt x="8540" y="4448"/>
                </a:moveTo>
                <a:cubicBezTo>
                  <a:pt x="9293" y="4256"/>
                  <a:pt x="10047" y="4256"/>
                  <a:pt x="10800" y="4256"/>
                </a:cubicBezTo>
                <a:cubicBezTo>
                  <a:pt x="11553" y="4256"/>
                  <a:pt x="12307" y="4256"/>
                  <a:pt x="13060" y="4448"/>
                </a:cubicBezTo>
                <a:cubicBezTo>
                  <a:pt x="14567" y="625"/>
                  <a:pt x="14567" y="625"/>
                  <a:pt x="14567" y="625"/>
                </a:cubicBezTo>
                <a:cubicBezTo>
                  <a:pt x="14819" y="242"/>
                  <a:pt x="14065" y="-140"/>
                  <a:pt x="13563" y="51"/>
                </a:cubicBezTo>
                <a:cubicBezTo>
                  <a:pt x="10800" y="1198"/>
                  <a:pt x="10800" y="1198"/>
                  <a:pt x="10800" y="1198"/>
                </a:cubicBezTo>
                <a:cubicBezTo>
                  <a:pt x="8037" y="51"/>
                  <a:pt x="8037" y="51"/>
                  <a:pt x="8037" y="51"/>
                </a:cubicBezTo>
                <a:cubicBezTo>
                  <a:pt x="7535" y="-140"/>
                  <a:pt x="6781" y="242"/>
                  <a:pt x="7033" y="625"/>
                </a:cubicBezTo>
                <a:lnTo>
                  <a:pt x="8540" y="4448"/>
                </a:lnTo>
                <a:close/>
                <a:moveTo>
                  <a:pt x="10800" y="4830"/>
                </a:moveTo>
                <a:cubicBezTo>
                  <a:pt x="4772" y="4830"/>
                  <a:pt x="0" y="11329"/>
                  <a:pt x="0" y="15917"/>
                </a:cubicBezTo>
                <a:cubicBezTo>
                  <a:pt x="0" y="20504"/>
                  <a:pt x="4772" y="21460"/>
                  <a:pt x="10800" y="21460"/>
                </a:cubicBezTo>
                <a:cubicBezTo>
                  <a:pt x="16828" y="21460"/>
                  <a:pt x="21600" y="20504"/>
                  <a:pt x="21600" y="15917"/>
                </a:cubicBezTo>
                <a:cubicBezTo>
                  <a:pt x="21600" y="11329"/>
                  <a:pt x="16828" y="4830"/>
                  <a:pt x="10800" y="4830"/>
                </a:cubicBezTo>
                <a:close/>
                <a:moveTo>
                  <a:pt x="11805" y="17064"/>
                </a:moveTo>
                <a:cubicBezTo>
                  <a:pt x="11805" y="18019"/>
                  <a:pt x="11805" y="18019"/>
                  <a:pt x="11805" y="18019"/>
                </a:cubicBezTo>
                <a:cubicBezTo>
                  <a:pt x="11805" y="18210"/>
                  <a:pt x="11553" y="18402"/>
                  <a:pt x="11051" y="18402"/>
                </a:cubicBezTo>
                <a:cubicBezTo>
                  <a:pt x="10549" y="18402"/>
                  <a:pt x="10549" y="18402"/>
                  <a:pt x="10549" y="18402"/>
                </a:cubicBezTo>
                <a:cubicBezTo>
                  <a:pt x="10298" y="18402"/>
                  <a:pt x="10047" y="18210"/>
                  <a:pt x="10047" y="18019"/>
                </a:cubicBezTo>
                <a:cubicBezTo>
                  <a:pt x="10047" y="17255"/>
                  <a:pt x="10047" y="17255"/>
                  <a:pt x="10047" y="17255"/>
                </a:cubicBezTo>
                <a:cubicBezTo>
                  <a:pt x="9293" y="17064"/>
                  <a:pt x="8288" y="16872"/>
                  <a:pt x="7535" y="16490"/>
                </a:cubicBezTo>
                <a:cubicBezTo>
                  <a:pt x="7284" y="16490"/>
                  <a:pt x="7284" y="16108"/>
                  <a:pt x="7284" y="15917"/>
                </a:cubicBezTo>
                <a:cubicBezTo>
                  <a:pt x="8037" y="15343"/>
                  <a:pt x="8037" y="15343"/>
                  <a:pt x="8037" y="15343"/>
                </a:cubicBezTo>
                <a:cubicBezTo>
                  <a:pt x="8037" y="15152"/>
                  <a:pt x="8540" y="14961"/>
                  <a:pt x="8791" y="15152"/>
                </a:cubicBezTo>
                <a:cubicBezTo>
                  <a:pt x="9293" y="15534"/>
                  <a:pt x="10047" y="15534"/>
                  <a:pt x="10549" y="15534"/>
                </a:cubicBezTo>
                <a:cubicBezTo>
                  <a:pt x="11302" y="15534"/>
                  <a:pt x="11553" y="15343"/>
                  <a:pt x="11553" y="14961"/>
                </a:cubicBezTo>
                <a:cubicBezTo>
                  <a:pt x="11553" y="14005"/>
                  <a:pt x="7535" y="13814"/>
                  <a:pt x="7535" y="11711"/>
                </a:cubicBezTo>
                <a:cubicBezTo>
                  <a:pt x="7535" y="10373"/>
                  <a:pt x="8288" y="9609"/>
                  <a:pt x="10047" y="9418"/>
                </a:cubicBezTo>
                <a:cubicBezTo>
                  <a:pt x="10047" y="8462"/>
                  <a:pt x="10047" y="8462"/>
                  <a:pt x="10047" y="8462"/>
                </a:cubicBezTo>
                <a:cubicBezTo>
                  <a:pt x="10047" y="8271"/>
                  <a:pt x="10298" y="8079"/>
                  <a:pt x="10549" y="8079"/>
                </a:cubicBezTo>
                <a:cubicBezTo>
                  <a:pt x="11051" y="8079"/>
                  <a:pt x="11051" y="8079"/>
                  <a:pt x="11051" y="8079"/>
                </a:cubicBezTo>
                <a:cubicBezTo>
                  <a:pt x="11553" y="8079"/>
                  <a:pt x="11805" y="8271"/>
                  <a:pt x="11805" y="8462"/>
                </a:cubicBezTo>
                <a:cubicBezTo>
                  <a:pt x="11805" y="9418"/>
                  <a:pt x="11805" y="9418"/>
                  <a:pt x="11805" y="9418"/>
                </a:cubicBezTo>
                <a:cubicBezTo>
                  <a:pt x="12558" y="9418"/>
                  <a:pt x="13060" y="9609"/>
                  <a:pt x="13563" y="9991"/>
                </a:cubicBezTo>
                <a:cubicBezTo>
                  <a:pt x="13814" y="10182"/>
                  <a:pt x="14065" y="10564"/>
                  <a:pt x="13814" y="10756"/>
                </a:cubicBezTo>
                <a:cubicBezTo>
                  <a:pt x="13060" y="11138"/>
                  <a:pt x="13060" y="11138"/>
                  <a:pt x="13060" y="11138"/>
                </a:cubicBezTo>
                <a:cubicBezTo>
                  <a:pt x="13060" y="11329"/>
                  <a:pt x="12558" y="11329"/>
                  <a:pt x="12307" y="11329"/>
                </a:cubicBezTo>
                <a:cubicBezTo>
                  <a:pt x="12056" y="11138"/>
                  <a:pt x="11553" y="10947"/>
                  <a:pt x="11051" y="10947"/>
                </a:cubicBezTo>
                <a:cubicBezTo>
                  <a:pt x="10298" y="10947"/>
                  <a:pt x="10047" y="11138"/>
                  <a:pt x="10047" y="11520"/>
                </a:cubicBezTo>
                <a:cubicBezTo>
                  <a:pt x="10047" y="12476"/>
                  <a:pt x="14316" y="12476"/>
                  <a:pt x="14316" y="14770"/>
                </a:cubicBezTo>
                <a:cubicBezTo>
                  <a:pt x="14316" y="15917"/>
                  <a:pt x="13312" y="16872"/>
                  <a:pt x="11805" y="17064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323E4E"/>
            </a:solidFill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5" name="Shape"/>
          <p:cNvSpPr/>
          <p:nvPr/>
        </p:nvSpPr>
        <p:spPr>
          <a:xfrm>
            <a:off x="6114267" y="5154195"/>
            <a:ext cx="589626" cy="814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" y="17100"/>
                </a:moveTo>
                <a:cubicBezTo>
                  <a:pt x="900" y="17100"/>
                  <a:pt x="900" y="17100"/>
                  <a:pt x="900" y="17100"/>
                </a:cubicBezTo>
                <a:cubicBezTo>
                  <a:pt x="450" y="16920"/>
                  <a:pt x="225" y="16740"/>
                  <a:pt x="0" y="16740"/>
                </a:cubicBezTo>
                <a:cubicBezTo>
                  <a:pt x="0" y="18180"/>
                  <a:pt x="0" y="18180"/>
                  <a:pt x="0" y="18180"/>
                </a:cubicBezTo>
                <a:cubicBezTo>
                  <a:pt x="0" y="18720"/>
                  <a:pt x="2025" y="19620"/>
                  <a:pt x="5625" y="19620"/>
                </a:cubicBezTo>
                <a:cubicBezTo>
                  <a:pt x="6075" y="19620"/>
                  <a:pt x="6525" y="19620"/>
                  <a:pt x="6750" y="1962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525" y="17640"/>
                  <a:pt x="6075" y="17640"/>
                  <a:pt x="5625" y="17640"/>
                </a:cubicBezTo>
                <a:cubicBezTo>
                  <a:pt x="3825" y="17640"/>
                  <a:pt x="2250" y="17460"/>
                  <a:pt x="900" y="17100"/>
                </a:cubicBezTo>
                <a:close/>
                <a:moveTo>
                  <a:pt x="10125" y="10800"/>
                </a:moveTo>
                <a:cubicBezTo>
                  <a:pt x="10575" y="10620"/>
                  <a:pt x="11025" y="10620"/>
                  <a:pt x="11475" y="10620"/>
                </a:cubicBezTo>
                <a:cubicBezTo>
                  <a:pt x="10800" y="10440"/>
                  <a:pt x="10575" y="10260"/>
                  <a:pt x="10125" y="10080"/>
                </a:cubicBezTo>
                <a:lnTo>
                  <a:pt x="10125" y="10800"/>
                </a:lnTo>
                <a:close/>
                <a:moveTo>
                  <a:pt x="10125" y="7560"/>
                </a:moveTo>
                <a:cubicBezTo>
                  <a:pt x="10125" y="9000"/>
                  <a:pt x="10125" y="9000"/>
                  <a:pt x="10125" y="9000"/>
                </a:cubicBezTo>
                <a:cubicBezTo>
                  <a:pt x="10125" y="9720"/>
                  <a:pt x="12375" y="10440"/>
                  <a:pt x="15975" y="10440"/>
                </a:cubicBezTo>
                <a:cubicBezTo>
                  <a:pt x="19350" y="10440"/>
                  <a:pt x="21600" y="9720"/>
                  <a:pt x="21600" y="9000"/>
                </a:cubicBezTo>
                <a:cubicBezTo>
                  <a:pt x="21600" y="7560"/>
                  <a:pt x="21600" y="7560"/>
                  <a:pt x="21600" y="7560"/>
                </a:cubicBezTo>
                <a:cubicBezTo>
                  <a:pt x="20475" y="8280"/>
                  <a:pt x="18000" y="8640"/>
                  <a:pt x="15975" y="8640"/>
                </a:cubicBezTo>
                <a:cubicBezTo>
                  <a:pt x="13725" y="8640"/>
                  <a:pt x="11250" y="8280"/>
                  <a:pt x="10125" y="7560"/>
                </a:cubicBezTo>
                <a:close/>
                <a:moveTo>
                  <a:pt x="12825" y="5940"/>
                </a:moveTo>
                <a:cubicBezTo>
                  <a:pt x="11700" y="5760"/>
                  <a:pt x="10800" y="5400"/>
                  <a:pt x="10125" y="5040"/>
                </a:cubicBezTo>
                <a:cubicBezTo>
                  <a:pt x="10125" y="6480"/>
                  <a:pt x="10125" y="6480"/>
                  <a:pt x="10125" y="6480"/>
                </a:cubicBezTo>
                <a:cubicBezTo>
                  <a:pt x="10125" y="7200"/>
                  <a:pt x="12375" y="7920"/>
                  <a:pt x="15975" y="7920"/>
                </a:cubicBezTo>
                <a:cubicBezTo>
                  <a:pt x="19350" y="7920"/>
                  <a:pt x="21600" y="7200"/>
                  <a:pt x="21600" y="6480"/>
                </a:cubicBezTo>
                <a:cubicBezTo>
                  <a:pt x="21600" y="5040"/>
                  <a:pt x="21600" y="5040"/>
                  <a:pt x="21600" y="5040"/>
                </a:cubicBezTo>
                <a:cubicBezTo>
                  <a:pt x="20475" y="5760"/>
                  <a:pt x="18000" y="6120"/>
                  <a:pt x="15975" y="6120"/>
                </a:cubicBezTo>
                <a:cubicBezTo>
                  <a:pt x="14850" y="6120"/>
                  <a:pt x="13725" y="5940"/>
                  <a:pt x="12825" y="5940"/>
                </a:cubicBezTo>
                <a:close/>
                <a:moveTo>
                  <a:pt x="15975" y="2880"/>
                </a:moveTo>
                <a:cubicBezTo>
                  <a:pt x="19350" y="2880"/>
                  <a:pt x="21600" y="2160"/>
                  <a:pt x="21600" y="1440"/>
                </a:cubicBezTo>
                <a:cubicBezTo>
                  <a:pt x="21600" y="900"/>
                  <a:pt x="19350" y="0"/>
                  <a:pt x="15975" y="0"/>
                </a:cubicBezTo>
                <a:cubicBezTo>
                  <a:pt x="12375" y="0"/>
                  <a:pt x="10125" y="900"/>
                  <a:pt x="10125" y="1440"/>
                </a:cubicBezTo>
                <a:cubicBezTo>
                  <a:pt x="10125" y="2160"/>
                  <a:pt x="12375" y="2880"/>
                  <a:pt x="15975" y="2880"/>
                </a:cubicBezTo>
                <a:close/>
                <a:moveTo>
                  <a:pt x="14850" y="720"/>
                </a:moveTo>
                <a:cubicBezTo>
                  <a:pt x="14850" y="720"/>
                  <a:pt x="15075" y="720"/>
                  <a:pt x="15075" y="720"/>
                </a:cubicBezTo>
                <a:cubicBezTo>
                  <a:pt x="15525" y="720"/>
                  <a:pt x="15525" y="720"/>
                  <a:pt x="15525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6200" y="720"/>
                  <a:pt x="16425" y="720"/>
                  <a:pt x="16650" y="900"/>
                </a:cubicBezTo>
                <a:cubicBezTo>
                  <a:pt x="16875" y="900"/>
                  <a:pt x="16875" y="900"/>
                  <a:pt x="16875" y="900"/>
                </a:cubicBezTo>
                <a:cubicBezTo>
                  <a:pt x="16650" y="1080"/>
                  <a:pt x="16650" y="1080"/>
                  <a:pt x="16650" y="1080"/>
                </a:cubicBezTo>
                <a:cubicBezTo>
                  <a:pt x="16650" y="1080"/>
                  <a:pt x="16425" y="1080"/>
                  <a:pt x="16425" y="1080"/>
                </a:cubicBezTo>
                <a:cubicBezTo>
                  <a:pt x="16200" y="1080"/>
                  <a:pt x="15975" y="1080"/>
                  <a:pt x="15750" y="1080"/>
                </a:cubicBezTo>
                <a:cubicBezTo>
                  <a:pt x="15525" y="1080"/>
                  <a:pt x="15075" y="1080"/>
                  <a:pt x="15075" y="1080"/>
                </a:cubicBezTo>
                <a:cubicBezTo>
                  <a:pt x="15075" y="1260"/>
                  <a:pt x="15300" y="1260"/>
                  <a:pt x="15975" y="1260"/>
                </a:cubicBezTo>
                <a:cubicBezTo>
                  <a:pt x="16425" y="1260"/>
                  <a:pt x="17325" y="1260"/>
                  <a:pt x="17550" y="1620"/>
                </a:cubicBezTo>
                <a:cubicBezTo>
                  <a:pt x="17550" y="1800"/>
                  <a:pt x="17325" y="1800"/>
                  <a:pt x="16650" y="1980"/>
                </a:cubicBezTo>
                <a:cubicBezTo>
                  <a:pt x="16650" y="1980"/>
                  <a:pt x="16650" y="1980"/>
                  <a:pt x="16650" y="1980"/>
                </a:cubicBezTo>
                <a:cubicBezTo>
                  <a:pt x="16650" y="1980"/>
                  <a:pt x="16650" y="1980"/>
                  <a:pt x="16425" y="1980"/>
                </a:cubicBezTo>
                <a:cubicBezTo>
                  <a:pt x="15975" y="1980"/>
                  <a:pt x="15975" y="1980"/>
                  <a:pt x="15975" y="1980"/>
                </a:cubicBezTo>
                <a:cubicBezTo>
                  <a:pt x="15975" y="2160"/>
                  <a:pt x="15750" y="1980"/>
                  <a:pt x="15750" y="1980"/>
                </a:cubicBezTo>
                <a:cubicBezTo>
                  <a:pt x="15750" y="1980"/>
                  <a:pt x="15750" y="1980"/>
                  <a:pt x="15750" y="1980"/>
                </a:cubicBezTo>
                <a:cubicBezTo>
                  <a:pt x="15300" y="1980"/>
                  <a:pt x="14850" y="1800"/>
                  <a:pt x="14625" y="1800"/>
                </a:cubicBezTo>
                <a:cubicBezTo>
                  <a:pt x="14625" y="1800"/>
                  <a:pt x="14625" y="1800"/>
                  <a:pt x="14625" y="180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300" y="1620"/>
                  <a:pt x="15750" y="1800"/>
                  <a:pt x="15975" y="1620"/>
                </a:cubicBezTo>
                <a:cubicBezTo>
                  <a:pt x="16200" y="1620"/>
                  <a:pt x="16650" y="1620"/>
                  <a:pt x="16650" y="1620"/>
                </a:cubicBezTo>
                <a:cubicBezTo>
                  <a:pt x="16650" y="1620"/>
                  <a:pt x="16425" y="1440"/>
                  <a:pt x="15750" y="1440"/>
                </a:cubicBezTo>
                <a:cubicBezTo>
                  <a:pt x="15300" y="1440"/>
                  <a:pt x="14400" y="1440"/>
                  <a:pt x="14175" y="1080"/>
                </a:cubicBezTo>
                <a:cubicBezTo>
                  <a:pt x="14175" y="900"/>
                  <a:pt x="14400" y="900"/>
                  <a:pt x="15075" y="720"/>
                </a:cubicBezTo>
                <a:lnTo>
                  <a:pt x="14850" y="720"/>
                </a:lnTo>
                <a:close/>
                <a:moveTo>
                  <a:pt x="2700" y="14940"/>
                </a:moveTo>
                <a:cubicBezTo>
                  <a:pt x="2700" y="14940"/>
                  <a:pt x="2700" y="14940"/>
                  <a:pt x="2700" y="14940"/>
                </a:cubicBezTo>
                <a:cubicBezTo>
                  <a:pt x="1350" y="14760"/>
                  <a:pt x="450" y="14580"/>
                  <a:pt x="0" y="1422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6020"/>
                  <a:pt x="450" y="16200"/>
                  <a:pt x="1125" y="16560"/>
                </a:cubicBezTo>
                <a:cubicBezTo>
                  <a:pt x="1125" y="16560"/>
                  <a:pt x="1125" y="16560"/>
                  <a:pt x="1125" y="16560"/>
                </a:cubicBezTo>
                <a:cubicBezTo>
                  <a:pt x="2250" y="16920"/>
                  <a:pt x="4050" y="17100"/>
                  <a:pt x="5625" y="17100"/>
                </a:cubicBezTo>
                <a:cubicBezTo>
                  <a:pt x="6075" y="17100"/>
                  <a:pt x="6525" y="17100"/>
                  <a:pt x="6750" y="1710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525" y="15120"/>
                  <a:pt x="6075" y="15120"/>
                  <a:pt x="5625" y="15120"/>
                </a:cubicBezTo>
                <a:cubicBezTo>
                  <a:pt x="4500" y="15120"/>
                  <a:pt x="3600" y="15120"/>
                  <a:pt x="2700" y="14940"/>
                </a:cubicBezTo>
                <a:close/>
                <a:moveTo>
                  <a:pt x="10125" y="2520"/>
                </a:moveTo>
                <a:cubicBezTo>
                  <a:pt x="10125" y="3960"/>
                  <a:pt x="10125" y="3960"/>
                  <a:pt x="10125" y="3960"/>
                </a:cubicBezTo>
                <a:cubicBezTo>
                  <a:pt x="10125" y="3960"/>
                  <a:pt x="10125" y="3960"/>
                  <a:pt x="10125" y="3960"/>
                </a:cubicBezTo>
                <a:cubicBezTo>
                  <a:pt x="10125" y="4500"/>
                  <a:pt x="11250" y="5040"/>
                  <a:pt x="13050" y="5220"/>
                </a:cubicBezTo>
                <a:cubicBezTo>
                  <a:pt x="13725" y="5400"/>
                  <a:pt x="14850" y="5400"/>
                  <a:pt x="15975" y="5400"/>
                </a:cubicBezTo>
                <a:cubicBezTo>
                  <a:pt x="19350" y="5400"/>
                  <a:pt x="21600" y="4680"/>
                  <a:pt x="21600" y="3960"/>
                </a:cubicBezTo>
                <a:cubicBezTo>
                  <a:pt x="21600" y="2520"/>
                  <a:pt x="21600" y="2520"/>
                  <a:pt x="21600" y="2520"/>
                </a:cubicBezTo>
                <a:cubicBezTo>
                  <a:pt x="20475" y="3240"/>
                  <a:pt x="18000" y="3600"/>
                  <a:pt x="15975" y="3600"/>
                </a:cubicBezTo>
                <a:cubicBezTo>
                  <a:pt x="13725" y="3600"/>
                  <a:pt x="11250" y="3240"/>
                  <a:pt x="10125" y="2520"/>
                </a:cubicBezTo>
                <a:close/>
                <a:moveTo>
                  <a:pt x="9450" y="9540"/>
                </a:moveTo>
                <a:cubicBezTo>
                  <a:pt x="9225" y="9540"/>
                  <a:pt x="9225" y="9540"/>
                  <a:pt x="9225" y="9540"/>
                </a:cubicBezTo>
                <a:cubicBezTo>
                  <a:pt x="8325" y="9180"/>
                  <a:pt x="6975" y="9180"/>
                  <a:pt x="5625" y="9180"/>
                </a:cubicBezTo>
                <a:cubicBezTo>
                  <a:pt x="2025" y="9180"/>
                  <a:pt x="0" y="10080"/>
                  <a:pt x="0" y="10620"/>
                </a:cubicBezTo>
                <a:cubicBezTo>
                  <a:pt x="0" y="11160"/>
                  <a:pt x="2025" y="12060"/>
                  <a:pt x="5625" y="12060"/>
                </a:cubicBezTo>
                <a:cubicBezTo>
                  <a:pt x="6075" y="12060"/>
                  <a:pt x="6525" y="12060"/>
                  <a:pt x="6975" y="12060"/>
                </a:cubicBezTo>
                <a:cubicBezTo>
                  <a:pt x="7425" y="11520"/>
                  <a:pt x="8325" y="11160"/>
                  <a:pt x="9450" y="10800"/>
                </a:cubicBezTo>
                <a:lnTo>
                  <a:pt x="9450" y="9540"/>
                </a:lnTo>
                <a:close/>
                <a:moveTo>
                  <a:pt x="6525" y="10980"/>
                </a:moveTo>
                <a:cubicBezTo>
                  <a:pt x="6525" y="10980"/>
                  <a:pt x="6525" y="10980"/>
                  <a:pt x="6525" y="10980"/>
                </a:cubicBezTo>
                <a:cubicBezTo>
                  <a:pt x="6525" y="11160"/>
                  <a:pt x="6525" y="11160"/>
                  <a:pt x="6300" y="11160"/>
                </a:cubicBezTo>
                <a:cubicBezTo>
                  <a:pt x="5850" y="11160"/>
                  <a:pt x="5850" y="11160"/>
                  <a:pt x="5850" y="11160"/>
                </a:cubicBezTo>
                <a:cubicBezTo>
                  <a:pt x="5625" y="11160"/>
                  <a:pt x="5625" y="11160"/>
                  <a:pt x="5625" y="10980"/>
                </a:cubicBezTo>
                <a:cubicBezTo>
                  <a:pt x="5625" y="10980"/>
                  <a:pt x="5625" y="10980"/>
                  <a:pt x="5625" y="10980"/>
                </a:cubicBezTo>
                <a:cubicBezTo>
                  <a:pt x="5175" y="10980"/>
                  <a:pt x="4725" y="10980"/>
                  <a:pt x="4500" y="10800"/>
                </a:cubicBezTo>
                <a:cubicBezTo>
                  <a:pt x="4500" y="10800"/>
                  <a:pt x="4500" y="10800"/>
                  <a:pt x="4500" y="10800"/>
                </a:cubicBezTo>
                <a:cubicBezTo>
                  <a:pt x="4725" y="10620"/>
                  <a:pt x="4725" y="10620"/>
                  <a:pt x="4725" y="10620"/>
                </a:cubicBezTo>
                <a:cubicBezTo>
                  <a:pt x="4725" y="10620"/>
                  <a:pt x="4950" y="10620"/>
                  <a:pt x="4950" y="10620"/>
                </a:cubicBezTo>
                <a:cubicBezTo>
                  <a:pt x="4950" y="10620"/>
                  <a:pt x="4950" y="10620"/>
                  <a:pt x="4950" y="10620"/>
                </a:cubicBezTo>
                <a:cubicBezTo>
                  <a:pt x="5175" y="10800"/>
                  <a:pt x="5625" y="10800"/>
                  <a:pt x="5850" y="10800"/>
                </a:cubicBezTo>
                <a:cubicBezTo>
                  <a:pt x="6075" y="10800"/>
                  <a:pt x="6525" y="10800"/>
                  <a:pt x="6525" y="10620"/>
                </a:cubicBezTo>
                <a:cubicBezTo>
                  <a:pt x="6300" y="10620"/>
                  <a:pt x="6300" y="10620"/>
                  <a:pt x="5625" y="10440"/>
                </a:cubicBezTo>
                <a:cubicBezTo>
                  <a:pt x="5175" y="10440"/>
                  <a:pt x="4275" y="10440"/>
                  <a:pt x="4050" y="10260"/>
                </a:cubicBezTo>
                <a:cubicBezTo>
                  <a:pt x="4050" y="10080"/>
                  <a:pt x="4275" y="9900"/>
                  <a:pt x="4725" y="9900"/>
                </a:cubicBezTo>
                <a:cubicBezTo>
                  <a:pt x="4725" y="9720"/>
                  <a:pt x="4725" y="9720"/>
                  <a:pt x="4725" y="9720"/>
                </a:cubicBezTo>
                <a:cubicBezTo>
                  <a:pt x="4725" y="9720"/>
                  <a:pt x="4725" y="9720"/>
                  <a:pt x="4950" y="9720"/>
                </a:cubicBezTo>
                <a:cubicBezTo>
                  <a:pt x="5400" y="9720"/>
                  <a:pt x="5400" y="9720"/>
                  <a:pt x="5400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6075" y="9900"/>
                  <a:pt x="6300" y="9900"/>
                  <a:pt x="6525" y="9900"/>
                </a:cubicBezTo>
                <a:cubicBezTo>
                  <a:pt x="6750" y="9900"/>
                  <a:pt x="6750" y="9900"/>
                  <a:pt x="6750" y="9900"/>
                </a:cubicBezTo>
                <a:cubicBezTo>
                  <a:pt x="6525" y="10080"/>
                  <a:pt x="6525" y="10080"/>
                  <a:pt x="6525" y="10080"/>
                </a:cubicBezTo>
                <a:cubicBezTo>
                  <a:pt x="6300" y="10080"/>
                  <a:pt x="6300" y="10080"/>
                  <a:pt x="6300" y="10080"/>
                </a:cubicBezTo>
                <a:cubicBezTo>
                  <a:pt x="6075" y="10080"/>
                  <a:pt x="5850" y="10080"/>
                  <a:pt x="5625" y="10080"/>
                </a:cubicBezTo>
                <a:cubicBezTo>
                  <a:pt x="5175" y="10080"/>
                  <a:pt x="4950" y="10080"/>
                  <a:pt x="4950" y="10080"/>
                </a:cubicBezTo>
                <a:cubicBezTo>
                  <a:pt x="4950" y="10260"/>
                  <a:pt x="5175" y="10260"/>
                  <a:pt x="5850" y="10260"/>
                </a:cubicBezTo>
                <a:cubicBezTo>
                  <a:pt x="6300" y="10260"/>
                  <a:pt x="7200" y="10440"/>
                  <a:pt x="7200" y="10620"/>
                </a:cubicBezTo>
                <a:cubicBezTo>
                  <a:pt x="7425" y="10800"/>
                  <a:pt x="6975" y="10980"/>
                  <a:pt x="6525" y="10980"/>
                </a:cubicBezTo>
                <a:close/>
                <a:moveTo>
                  <a:pt x="19800" y="15120"/>
                </a:moveTo>
                <a:cubicBezTo>
                  <a:pt x="19800" y="15120"/>
                  <a:pt x="19800" y="15120"/>
                  <a:pt x="19800" y="15120"/>
                </a:cubicBezTo>
                <a:cubicBezTo>
                  <a:pt x="20925" y="14940"/>
                  <a:pt x="21600" y="14400"/>
                  <a:pt x="21600" y="14040"/>
                </a:cubicBezTo>
                <a:cubicBezTo>
                  <a:pt x="21600" y="12600"/>
                  <a:pt x="21600" y="12600"/>
                  <a:pt x="21600" y="12600"/>
                </a:cubicBezTo>
                <a:cubicBezTo>
                  <a:pt x="21150" y="12780"/>
                  <a:pt x="20475" y="13140"/>
                  <a:pt x="19800" y="13320"/>
                </a:cubicBezTo>
                <a:lnTo>
                  <a:pt x="19800" y="15120"/>
                </a:lnTo>
                <a:close/>
                <a:moveTo>
                  <a:pt x="13275" y="11160"/>
                </a:moveTo>
                <a:cubicBezTo>
                  <a:pt x="9900" y="11160"/>
                  <a:pt x="7650" y="11880"/>
                  <a:pt x="7650" y="12600"/>
                </a:cubicBezTo>
                <a:cubicBezTo>
                  <a:pt x="7650" y="13140"/>
                  <a:pt x="9900" y="14040"/>
                  <a:pt x="13275" y="14040"/>
                </a:cubicBezTo>
                <a:cubicBezTo>
                  <a:pt x="16875" y="14040"/>
                  <a:pt x="19125" y="13140"/>
                  <a:pt x="19125" y="12600"/>
                </a:cubicBezTo>
                <a:cubicBezTo>
                  <a:pt x="19125" y="11880"/>
                  <a:pt x="16875" y="11160"/>
                  <a:pt x="13275" y="11160"/>
                </a:cubicBezTo>
                <a:close/>
                <a:moveTo>
                  <a:pt x="14175" y="13140"/>
                </a:moveTo>
                <a:cubicBezTo>
                  <a:pt x="14400" y="13140"/>
                  <a:pt x="14400" y="13140"/>
                  <a:pt x="14400" y="13140"/>
                </a:cubicBezTo>
                <a:cubicBezTo>
                  <a:pt x="14400" y="13320"/>
                  <a:pt x="14400" y="13320"/>
                  <a:pt x="14175" y="13320"/>
                </a:cubicBezTo>
                <a:cubicBezTo>
                  <a:pt x="13725" y="13320"/>
                  <a:pt x="13725" y="13320"/>
                  <a:pt x="13725" y="13320"/>
                </a:cubicBezTo>
                <a:cubicBezTo>
                  <a:pt x="13500" y="13320"/>
                  <a:pt x="13500" y="13320"/>
                  <a:pt x="13500" y="13140"/>
                </a:cubicBezTo>
                <a:cubicBezTo>
                  <a:pt x="13500" y="13140"/>
                  <a:pt x="13500" y="13140"/>
                  <a:pt x="13500" y="13140"/>
                </a:cubicBezTo>
                <a:cubicBezTo>
                  <a:pt x="13050" y="13140"/>
                  <a:pt x="12600" y="13140"/>
                  <a:pt x="12375" y="12960"/>
                </a:cubicBezTo>
                <a:cubicBezTo>
                  <a:pt x="12375" y="12960"/>
                  <a:pt x="12375" y="12960"/>
                  <a:pt x="12375" y="12960"/>
                </a:cubicBezTo>
                <a:cubicBezTo>
                  <a:pt x="12600" y="12780"/>
                  <a:pt x="12600" y="12780"/>
                  <a:pt x="12600" y="12780"/>
                </a:cubicBezTo>
                <a:cubicBezTo>
                  <a:pt x="12600" y="12780"/>
                  <a:pt x="12825" y="12780"/>
                  <a:pt x="12825" y="12780"/>
                </a:cubicBezTo>
                <a:cubicBezTo>
                  <a:pt x="12825" y="12780"/>
                  <a:pt x="12825" y="12780"/>
                  <a:pt x="12825" y="12780"/>
                </a:cubicBezTo>
                <a:cubicBezTo>
                  <a:pt x="13050" y="12960"/>
                  <a:pt x="13500" y="12960"/>
                  <a:pt x="13725" y="12960"/>
                </a:cubicBezTo>
                <a:cubicBezTo>
                  <a:pt x="13950" y="12960"/>
                  <a:pt x="14400" y="12960"/>
                  <a:pt x="14400" y="12780"/>
                </a:cubicBezTo>
                <a:cubicBezTo>
                  <a:pt x="14175" y="12780"/>
                  <a:pt x="14175" y="12780"/>
                  <a:pt x="13500" y="12600"/>
                </a:cubicBezTo>
                <a:cubicBezTo>
                  <a:pt x="13050" y="12600"/>
                  <a:pt x="12150" y="12600"/>
                  <a:pt x="11925" y="12420"/>
                </a:cubicBezTo>
                <a:cubicBezTo>
                  <a:pt x="11925" y="12240"/>
                  <a:pt x="12150" y="12060"/>
                  <a:pt x="12600" y="12060"/>
                </a:cubicBezTo>
                <a:cubicBezTo>
                  <a:pt x="12600" y="11880"/>
                  <a:pt x="12600" y="11880"/>
                  <a:pt x="12600" y="11880"/>
                </a:cubicBezTo>
                <a:cubicBezTo>
                  <a:pt x="12600" y="11880"/>
                  <a:pt x="12600" y="11880"/>
                  <a:pt x="12825" y="11880"/>
                </a:cubicBezTo>
                <a:cubicBezTo>
                  <a:pt x="13275" y="11880"/>
                  <a:pt x="13275" y="11880"/>
                  <a:pt x="13275" y="11880"/>
                </a:cubicBezTo>
                <a:cubicBezTo>
                  <a:pt x="13275" y="11880"/>
                  <a:pt x="13500" y="11880"/>
                  <a:pt x="13500" y="11880"/>
                </a:cubicBezTo>
                <a:cubicBezTo>
                  <a:pt x="13500" y="11880"/>
                  <a:pt x="13500" y="11880"/>
                  <a:pt x="13500" y="11880"/>
                </a:cubicBezTo>
                <a:cubicBezTo>
                  <a:pt x="13950" y="12060"/>
                  <a:pt x="14175" y="12060"/>
                  <a:pt x="14400" y="12060"/>
                </a:cubicBezTo>
                <a:cubicBezTo>
                  <a:pt x="14400" y="12060"/>
                  <a:pt x="14625" y="12060"/>
                  <a:pt x="14400" y="1206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3950" y="12240"/>
                  <a:pt x="13725" y="12240"/>
                  <a:pt x="13275" y="12240"/>
                </a:cubicBezTo>
                <a:cubicBezTo>
                  <a:pt x="13050" y="12240"/>
                  <a:pt x="12825" y="12240"/>
                  <a:pt x="12825" y="12240"/>
                </a:cubicBezTo>
                <a:cubicBezTo>
                  <a:pt x="12825" y="12420"/>
                  <a:pt x="13050" y="12420"/>
                  <a:pt x="13725" y="12420"/>
                </a:cubicBezTo>
                <a:cubicBezTo>
                  <a:pt x="14175" y="12420"/>
                  <a:pt x="15075" y="12600"/>
                  <a:pt x="15075" y="12780"/>
                </a:cubicBezTo>
                <a:cubicBezTo>
                  <a:pt x="15300" y="12960"/>
                  <a:pt x="14850" y="13140"/>
                  <a:pt x="14175" y="13140"/>
                </a:cubicBezTo>
                <a:close/>
                <a:moveTo>
                  <a:pt x="19800" y="12600"/>
                </a:moveTo>
                <a:cubicBezTo>
                  <a:pt x="19800" y="12600"/>
                  <a:pt x="19800" y="12600"/>
                  <a:pt x="19800" y="12600"/>
                </a:cubicBezTo>
                <a:cubicBezTo>
                  <a:pt x="20925" y="12240"/>
                  <a:pt x="21600" y="11880"/>
                  <a:pt x="21600" y="11520"/>
                </a:cubicBezTo>
                <a:cubicBezTo>
                  <a:pt x="21600" y="10080"/>
                  <a:pt x="21600" y="10080"/>
                  <a:pt x="21600" y="10080"/>
                </a:cubicBezTo>
                <a:cubicBezTo>
                  <a:pt x="20700" y="10620"/>
                  <a:pt x="19350" y="10800"/>
                  <a:pt x="17775" y="10980"/>
                </a:cubicBezTo>
                <a:cubicBezTo>
                  <a:pt x="19125" y="11340"/>
                  <a:pt x="19800" y="11880"/>
                  <a:pt x="19800" y="12600"/>
                </a:cubicBezTo>
                <a:close/>
                <a:moveTo>
                  <a:pt x="7650" y="13500"/>
                </a:moveTo>
                <a:cubicBezTo>
                  <a:pt x="7650" y="15120"/>
                  <a:pt x="7650" y="15120"/>
                  <a:pt x="7650" y="15120"/>
                </a:cubicBezTo>
                <a:cubicBezTo>
                  <a:pt x="7650" y="15660"/>
                  <a:pt x="9900" y="16560"/>
                  <a:pt x="13275" y="16560"/>
                </a:cubicBezTo>
                <a:cubicBezTo>
                  <a:pt x="16875" y="16560"/>
                  <a:pt x="19125" y="15660"/>
                  <a:pt x="19125" y="15120"/>
                </a:cubicBezTo>
                <a:cubicBezTo>
                  <a:pt x="19125" y="13500"/>
                  <a:pt x="19125" y="13500"/>
                  <a:pt x="19125" y="13500"/>
                </a:cubicBezTo>
                <a:cubicBezTo>
                  <a:pt x="18000" y="14220"/>
                  <a:pt x="15525" y="14580"/>
                  <a:pt x="13275" y="14580"/>
                </a:cubicBezTo>
                <a:cubicBezTo>
                  <a:pt x="11025" y="14580"/>
                  <a:pt x="8775" y="14220"/>
                  <a:pt x="7650" y="13500"/>
                </a:cubicBezTo>
                <a:close/>
                <a:moveTo>
                  <a:pt x="7650" y="18540"/>
                </a:move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980"/>
                  <a:pt x="7650" y="19980"/>
                </a:cubicBezTo>
                <a:cubicBezTo>
                  <a:pt x="7650" y="20160"/>
                  <a:pt x="7650" y="20160"/>
                  <a:pt x="7650" y="20160"/>
                </a:cubicBezTo>
                <a:cubicBezTo>
                  <a:pt x="7650" y="20700"/>
                  <a:pt x="9900" y="21600"/>
                  <a:pt x="13275" y="21600"/>
                </a:cubicBezTo>
                <a:cubicBezTo>
                  <a:pt x="16875" y="21600"/>
                  <a:pt x="19125" y="20700"/>
                  <a:pt x="19125" y="20160"/>
                </a:cubicBezTo>
                <a:cubicBezTo>
                  <a:pt x="19125" y="18540"/>
                  <a:pt x="19125" y="18540"/>
                  <a:pt x="19125" y="18540"/>
                </a:cubicBezTo>
                <a:cubicBezTo>
                  <a:pt x="18000" y="19260"/>
                  <a:pt x="15525" y="19620"/>
                  <a:pt x="13275" y="19620"/>
                </a:cubicBezTo>
                <a:cubicBezTo>
                  <a:pt x="11025" y="19620"/>
                  <a:pt x="8775" y="19260"/>
                  <a:pt x="7650" y="18540"/>
                </a:cubicBezTo>
                <a:close/>
                <a:moveTo>
                  <a:pt x="7650" y="16020"/>
                </a:moveTo>
                <a:cubicBezTo>
                  <a:pt x="7650" y="17640"/>
                  <a:pt x="7650" y="17640"/>
                  <a:pt x="7650" y="17640"/>
                </a:cubicBezTo>
                <a:cubicBezTo>
                  <a:pt x="7650" y="18180"/>
                  <a:pt x="9900" y="19080"/>
                  <a:pt x="13275" y="19080"/>
                </a:cubicBezTo>
                <a:cubicBezTo>
                  <a:pt x="16875" y="19080"/>
                  <a:pt x="19125" y="18180"/>
                  <a:pt x="19125" y="17640"/>
                </a:cubicBezTo>
                <a:cubicBezTo>
                  <a:pt x="19125" y="16020"/>
                  <a:pt x="19125" y="16020"/>
                  <a:pt x="19125" y="16020"/>
                </a:cubicBezTo>
                <a:cubicBezTo>
                  <a:pt x="18000" y="16740"/>
                  <a:pt x="15525" y="17100"/>
                  <a:pt x="13275" y="17100"/>
                </a:cubicBezTo>
                <a:cubicBezTo>
                  <a:pt x="11025" y="17100"/>
                  <a:pt x="8775" y="16740"/>
                  <a:pt x="7650" y="16020"/>
                </a:cubicBezTo>
                <a:close/>
                <a:moveTo>
                  <a:pt x="6525" y="12600"/>
                </a:moveTo>
                <a:cubicBezTo>
                  <a:pt x="6525" y="12600"/>
                  <a:pt x="6300" y="12600"/>
                  <a:pt x="6300" y="12600"/>
                </a:cubicBezTo>
                <a:cubicBezTo>
                  <a:pt x="6075" y="12600"/>
                  <a:pt x="5850" y="12780"/>
                  <a:pt x="5625" y="12780"/>
                </a:cubicBezTo>
                <a:cubicBezTo>
                  <a:pt x="5175" y="12780"/>
                  <a:pt x="4725" y="12600"/>
                  <a:pt x="4500" y="12600"/>
                </a:cubicBezTo>
                <a:cubicBezTo>
                  <a:pt x="3600" y="12600"/>
                  <a:pt x="2700" y="12420"/>
                  <a:pt x="1800" y="12240"/>
                </a:cubicBezTo>
                <a:cubicBezTo>
                  <a:pt x="1125" y="12240"/>
                  <a:pt x="450" y="11880"/>
                  <a:pt x="0" y="1170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13140"/>
                  <a:pt x="0" y="13140"/>
                  <a:pt x="0" y="13320"/>
                </a:cubicBezTo>
                <a:cubicBezTo>
                  <a:pt x="0" y="13500"/>
                  <a:pt x="225" y="13500"/>
                  <a:pt x="225" y="13680"/>
                </a:cubicBezTo>
                <a:cubicBezTo>
                  <a:pt x="900" y="13860"/>
                  <a:pt x="1575" y="14040"/>
                  <a:pt x="2025" y="14220"/>
                </a:cubicBezTo>
                <a:cubicBezTo>
                  <a:pt x="2925" y="14400"/>
                  <a:pt x="3825" y="14580"/>
                  <a:pt x="4725" y="14580"/>
                </a:cubicBezTo>
                <a:cubicBezTo>
                  <a:pt x="5175" y="14580"/>
                  <a:pt x="5850" y="14580"/>
                  <a:pt x="6300" y="14580"/>
                </a:cubicBezTo>
                <a:cubicBezTo>
                  <a:pt x="6300" y="14580"/>
                  <a:pt x="6750" y="14580"/>
                  <a:pt x="6750" y="14580"/>
                </a:cubicBezTo>
                <a:cubicBezTo>
                  <a:pt x="6750" y="14400"/>
                  <a:pt x="6750" y="14400"/>
                  <a:pt x="6750" y="14400"/>
                </a:cubicBezTo>
                <a:cubicBezTo>
                  <a:pt x="6750" y="14040"/>
                  <a:pt x="6750" y="13860"/>
                  <a:pt x="6750" y="13500"/>
                </a:cubicBezTo>
                <a:cubicBezTo>
                  <a:pt x="6750" y="12960"/>
                  <a:pt x="6750" y="12960"/>
                  <a:pt x="6750" y="12960"/>
                </a:cubicBezTo>
                <a:cubicBezTo>
                  <a:pt x="6750" y="12780"/>
                  <a:pt x="6750" y="12780"/>
                  <a:pt x="6750" y="12600"/>
                </a:cubicBezTo>
                <a:cubicBezTo>
                  <a:pt x="6750" y="12600"/>
                  <a:pt x="6525" y="12600"/>
                  <a:pt x="6525" y="12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6" name="UNIX"/>
          <p:cNvSpPr txBox="1"/>
          <p:nvPr/>
        </p:nvSpPr>
        <p:spPr>
          <a:xfrm>
            <a:off x="6998941" y="9284525"/>
            <a:ext cx="982595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0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UNIX</a:t>
            </a:r>
          </a:p>
        </p:txBody>
      </p:sp>
      <p:sp>
        <p:nvSpPr>
          <p:cNvPr id="607" name="Shape"/>
          <p:cNvSpPr/>
          <p:nvPr/>
        </p:nvSpPr>
        <p:spPr>
          <a:xfrm>
            <a:off x="4756017" y="7081339"/>
            <a:ext cx="762862" cy="448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14400"/>
                  <a:pt x="0" y="7200"/>
                  <a:pt x="0" y="0"/>
                </a:cubicBezTo>
                <a:cubicBezTo>
                  <a:pt x="300" y="0"/>
                  <a:pt x="600" y="0"/>
                  <a:pt x="900" y="0"/>
                </a:cubicBezTo>
                <a:cubicBezTo>
                  <a:pt x="900" y="7200"/>
                  <a:pt x="900" y="14400"/>
                  <a:pt x="900" y="21600"/>
                </a:cubicBezTo>
                <a:cubicBezTo>
                  <a:pt x="600" y="21600"/>
                  <a:pt x="300" y="21600"/>
                  <a:pt x="0" y="21600"/>
                </a:cubicBezTo>
                <a:close/>
                <a:moveTo>
                  <a:pt x="1200" y="21600"/>
                </a:moveTo>
                <a:cubicBezTo>
                  <a:pt x="1200" y="14400"/>
                  <a:pt x="1200" y="7200"/>
                  <a:pt x="1200" y="0"/>
                </a:cubicBezTo>
                <a:cubicBezTo>
                  <a:pt x="1500" y="0"/>
                  <a:pt x="1500" y="0"/>
                  <a:pt x="1800" y="0"/>
                </a:cubicBezTo>
                <a:cubicBezTo>
                  <a:pt x="1800" y="7200"/>
                  <a:pt x="1800" y="14400"/>
                  <a:pt x="1800" y="21600"/>
                </a:cubicBezTo>
                <a:cubicBezTo>
                  <a:pt x="1500" y="21600"/>
                  <a:pt x="1500" y="21600"/>
                  <a:pt x="1200" y="21600"/>
                </a:cubicBezTo>
                <a:close/>
                <a:moveTo>
                  <a:pt x="2400" y="21600"/>
                </a:moveTo>
                <a:cubicBezTo>
                  <a:pt x="2400" y="14400"/>
                  <a:pt x="2400" y="7200"/>
                  <a:pt x="2400" y="0"/>
                </a:cubicBezTo>
                <a:cubicBezTo>
                  <a:pt x="2400" y="0"/>
                  <a:pt x="2700" y="0"/>
                  <a:pt x="2700" y="0"/>
                </a:cubicBezTo>
                <a:cubicBezTo>
                  <a:pt x="2700" y="7200"/>
                  <a:pt x="2700" y="14400"/>
                  <a:pt x="2700" y="21600"/>
                </a:cubicBezTo>
                <a:cubicBezTo>
                  <a:pt x="2700" y="21600"/>
                  <a:pt x="2700" y="21600"/>
                  <a:pt x="2400" y="21600"/>
                </a:cubicBezTo>
                <a:close/>
                <a:moveTo>
                  <a:pt x="4200" y="21600"/>
                </a:moveTo>
                <a:cubicBezTo>
                  <a:pt x="4200" y="14400"/>
                  <a:pt x="4200" y="7200"/>
                  <a:pt x="4200" y="0"/>
                </a:cubicBezTo>
                <a:cubicBezTo>
                  <a:pt x="4500" y="0"/>
                  <a:pt x="4500" y="0"/>
                  <a:pt x="4800" y="0"/>
                </a:cubicBezTo>
                <a:cubicBezTo>
                  <a:pt x="4800" y="7200"/>
                  <a:pt x="4800" y="14400"/>
                  <a:pt x="4800" y="21600"/>
                </a:cubicBezTo>
                <a:cubicBezTo>
                  <a:pt x="4500" y="21600"/>
                  <a:pt x="4500" y="21600"/>
                  <a:pt x="4200" y="21600"/>
                </a:cubicBezTo>
                <a:close/>
                <a:moveTo>
                  <a:pt x="5700" y="21600"/>
                </a:moveTo>
                <a:cubicBezTo>
                  <a:pt x="5700" y="14400"/>
                  <a:pt x="5700" y="7200"/>
                  <a:pt x="5700" y="0"/>
                </a:cubicBezTo>
                <a:cubicBezTo>
                  <a:pt x="6000" y="0"/>
                  <a:pt x="6300" y="0"/>
                  <a:pt x="6600" y="0"/>
                </a:cubicBezTo>
                <a:cubicBezTo>
                  <a:pt x="6600" y="7200"/>
                  <a:pt x="6600" y="14400"/>
                  <a:pt x="6600" y="21600"/>
                </a:cubicBezTo>
                <a:cubicBezTo>
                  <a:pt x="6300" y="21600"/>
                  <a:pt x="6000" y="21600"/>
                  <a:pt x="5700" y="21600"/>
                </a:cubicBezTo>
                <a:close/>
                <a:moveTo>
                  <a:pt x="7800" y="21600"/>
                </a:moveTo>
                <a:cubicBezTo>
                  <a:pt x="7800" y="14400"/>
                  <a:pt x="7800" y="7200"/>
                  <a:pt x="7800" y="0"/>
                </a:cubicBezTo>
                <a:cubicBezTo>
                  <a:pt x="7800" y="0"/>
                  <a:pt x="8100" y="0"/>
                  <a:pt x="8100" y="0"/>
                </a:cubicBezTo>
                <a:cubicBezTo>
                  <a:pt x="8100" y="7200"/>
                  <a:pt x="8100" y="14400"/>
                  <a:pt x="8100" y="21600"/>
                </a:cubicBezTo>
                <a:cubicBezTo>
                  <a:pt x="8100" y="21600"/>
                  <a:pt x="7800" y="21600"/>
                  <a:pt x="7800" y="21600"/>
                </a:cubicBezTo>
                <a:close/>
                <a:moveTo>
                  <a:pt x="8400" y="21600"/>
                </a:moveTo>
                <a:cubicBezTo>
                  <a:pt x="8400" y="14400"/>
                  <a:pt x="8400" y="7200"/>
                  <a:pt x="8400" y="0"/>
                </a:cubicBezTo>
                <a:cubicBezTo>
                  <a:pt x="8700" y="0"/>
                  <a:pt x="8700" y="0"/>
                  <a:pt x="9000" y="0"/>
                </a:cubicBezTo>
                <a:cubicBezTo>
                  <a:pt x="9000" y="7200"/>
                  <a:pt x="9000" y="14400"/>
                  <a:pt x="9000" y="21600"/>
                </a:cubicBezTo>
                <a:cubicBezTo>
                  <a:pt x="8700" y="21600"/>
                  <a:pt x="8700" y="21600"/>
                  <a:pt x="8400" y="21600"/>
                </a:cubicBezTo>
                <a:close/>
                <a:moveTo>
                  <a:pt x="9300" y="21600"/>
                </a:moveTo>
                <a:cubicBezTo>
                  <a:pt x="9300" y="14400"/>
                  <a:pt x="9300" y="7200"/>
                  <a:pt x="9300" y="0"/>
                </a:cubicBezTo>
                <a:cubicBezTo>
                  <a:pt x="9300" y="0"/>
                  <a:pt x="9600" y="0"/>
                  <a:pt x="9600" y="0"/>
                </a:cubicBezTo>
                <a:cubicBezTo>
                  <a:pt x="9600" y="7200"/>
                  <a:pt x="9600" y="14400"/>
                  <a:pt x="9600" y="21600"/>
                </a:cubicBezTo>
                <a:cubicBezTo>
                  <a:pt x="9600" y="21600"/>
                  <a:pt x="9300" y="21600"/>
                  <a:pt x="9300" y="21600"/>
                </a:cubicBezTo>
                <a:close/>
                <a:moveTo>
                  <a:pt x="10800" y="21600"/>
                </a:moveTo>
                <a:cubicBezTo>
                  <a:pt x="10800" y="14400"/>
                  <a:pt x="10800" y="7200"/>
                  <a:pt x="10800" y="0"/>
                </a:cubicBezTo>
                <a:cubicBezTo>
                  <a:pt x="11100" y="0"/>
                  <a:pt x="11400" y="0"/>
                  <a:pt x="11400" y="0"/>
                </a:cubicBezTo>
                <a:cubicBezTo>
                  <a:pt x="11400" y="7200"/>
                  <a:pt x="11400" y="14400"/>
                  <a:pt x="11400" y="21600"/>
                </a:cubicBezTo>
                <a:cubicBezTo>
                  <a:pt x="11400" y="21600"/>
                  <a:pt x="11100" y="21600"/>
                  <a:pt x="10800" y="21600"/>
                </a:cubicBezTo>
                <a:close/>
                <a:moveTo>
                  <a:pt x="12600" y="21600"/>
                </a:moveTo>
                <a:cubicBezTo>
                  <a:pt x="12600" y="14400"/>
                  <a:pt x="12600" y="7200"/>
                  <a:pt x="12600" y="0"/>
                </a:cubicBezTo>
                <a:cubicBezTo>
                  <a:pt x="12900" y="0"/>
                  <a:pt x="13200" y="0"/>
                  <a:pt x="13500" y="0"/>
                </a:cubicBezTo>
                <a:cubicBezTo>
                  <a:pt x="13500" y="7200"/>
                  <a:pt x="13500" y="14400"/>
                  <a:pt x="13500" y="21600"/>
                </a:cubicBezTo>
                <a:cubicBezTo>
                  <a:pt x="13200" y="21600"/>
                  <a:pt x="12900" y="21600"/>
                  <a:pt x="12600" y="21600"/>
                </a:cubicBezTo>
                <a:close/>
                <a:moveTo>
                  <a:pt x="14100" y="21600"/>
                </a:moveTo>
                <a:cubicBezTo>
                  <a:pt x="14100" y="14400"/>
                  <a:pt x="14100" y="7200"/>
                  <a:pt x="14100" y="0"/>
                </a:cubicBezTo>
                <a:cubicBezTo>
                  <a:pt x="14400" y="0"/>
                  <a:pt x="14700" y="0"/>
                  <a:pt x="15000" y="0"/>
                </a:cubicBezTo>
                <a:cubicBezTo>
                  <a:pt x="15000" y="7200"/>
                  <a:pt x="15000" y="14400"/>
                  <a:pt x="15000" y="21600"/>
                </a:cubicBezTo>
                <a:cubicBezTo>
                  <a:pt x="14700" y="21600"/>
                  <a:pt x="14400" y="21600"/>
                  <a:pt x="14100" y="21600"/>
                </a:cubicBezTo>
                <a:close/>
                <a:moveTo>
                  <a:pt x="15600" y="21600"/>
                </a:moveTo>
                <a:cubicBezTo>
                  <a:pt x="15600" y="14400"/>
                  <a:pt x="15600" y="7200"/>
                  <a:pt x="15600" y="0"/>
                </a:cubicBezTo>
                <a:cubicBezTo>
                  <a:pt x="15900" y="0"/>
                  <a:pt x="16200" y="0"/>
                  <a:pt x="16500" y="0"/>
                </a:cubicBezTo>
                <a:cubicBezTo>
                  <a:pt x="16500" y="7200"/>
                  <a:pt x="16500" y="14400"/>
                  <a:pt x="16500" y="21600"/>
                </a:cubicBezTo>
                <a:cubicBezTo>
                  <a:pt x="16200" y="21600"/>
                  <a:pt x="15900" y="21600"/>
                  <a:pt x="15600" y="21600"/>
                </a:cubicBezTo>
                <a:close/>
                <a:moveTo>
                  <a:pt x="16800" y="21600"/>
                </a:moveTo>
                <a:cubicBezTo>
                  <a:pt x="16800" y="14400"/>
                  <a:pt x="16800" y="7200"/>
                  <a:pt x="16800" y="0"/>
                </a:cubicBezTo>
                <a:cubicBezTo>
                  <a:pt x="17100" y="0"/>
                  <a:pt x="17400" y="0"/>
                  <a:pt x="17700" y="0"/>
                </a:cubicBezTo>
                <a:cubicBezTo>
                  <a:pt x="17700" y="7200"/>
                  <a:pt x="17700" y="14400"/>
                  <a:pt x="17700" y="21600"/>
                </a:cubicBezTo>
                <a:cubicBezTo>
                  <a:pt x="17400" y="21600"/>
                  <a:pt x="17100" y="21600"/>
                  <a:pt x="16800" y="21600"/>
                </a:cubicBezTo>
                <a:close/>
                <a:moveTo>
                  <a:pt x="18600" y="21600"/>
                </a:moveTo>
                <a:cubicBezTo>
                  <a:pt x="18600" y="14400"/>
                  <a:pt x="18600" y="7200"/>
                  <a:pt x="18600" y="0"/>
                </a:cubicBezTo>
                <a:cubicBezTo>
                  <a:pt x="19200" y="0"/>
                  <a:pt x="19500" y="0"/>
                  <a:pt x="19800" y="0"/>
                </a:cubicBezTo>
                <a:cubicBezTo>
                  <a:pt x="19800" y="7200"/>
                  <a:pt x="19800" y="14400"/>
                  <a:pt x="19800" y="21600"/>
                </a:cubicBezTo>
                <a:cubicBezTo>
                  <a:pt x="19500" y="21600"/>
                  <a:pt x="19200" y="21600"/>
                  <a:pt x="18600" y="21600"/>
                </a:cubicBezTo>
                <a:close/>
                <a:moveTo>
                  <a:pt x="20100" y="21600"/>
                </a:moveTo>
                <a:cubicBezTo>
                  <a:pt x="20100" y="14400"/>
                  <a:pt x="20100" y="7200"/>
                  <a:pt x="20100" y="0"/>
                </a:cubicBezTo>
                <a:cubicBezTo>
                  <a:pt x="20400" y="0"/>
                  <a:pt x="20400" y="0"/>
                  <a:pt x="20700" y="0"/>
                </a:cubicBezTo>
                <a:cubicBezTo>
                  <a:pt x="20700" y="7200"/>
                  <a:pt x="20700" y="14400"/>
                  <a:pt x="20700" y="21600"/>
                </a:cubicBezTo>
                <a:cubicBezTo>
                  <a:pt x="20400" y="21600"/>
                  <a:pt x="20400" y="21600"/>
                  <a:pt x="20100" y="21600"/>
                </a:cubicBezTo>
                <a:close/>
                <a:moveTo>
                  <a:pt x="21000" y="21600"/>
                </a:moveTo>
                <a:cubicBezTo>
                  <a:pt x="21000" y="14400"/>
                  <a:pt x="21000" y="7200"/>
                  <a:pt x="21000" y="0"/>
                </a:cubicBezTo>
                <a:cubicBezTo>
                  <a:pt x="21300" y="0"/>
                  <a:pt x="21600" y="0"/>
                  <a:pt x="21600" y="0"/>
                </a:cubicBezTo>
                <a:cubicBezTo>
                  <a:pt x="21600" y="7200"/>
                  <a:pt x="21600" y="14400"/>
                  <a:pt x="21600" y="21600"/>
                </a:cubicBezTo>
                <a:cubicBezTo>
                  <a:pt x="21600" y="21600"/>
                  <a:pt x="21300" y="21600"/>
                  <a:pt x="21000" y="21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8" name="Shape"/>
          <p:cNvSpPr/>
          <p:nvPr/>
        </p:nvSpPr>
        <p:spPr>
          <a:xfrm>
            <a:off x="4484025" y="7361663"/>
            <a:ext cx="589626" cy="7196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79997F"/>
            </a:solidFill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9" name="Organisation"/>
          <p:cNvSpPr/>
          <p:nvPr/>
        </p:nvSpPr>
        <p:spPr>
          <a:xfrm>
            <a:off x="8118658" y="6822178"/>
            <a:ext cx="1125185" cy="9669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74" y="0"/>
                </a:moveTo>
                <a:cubicBezTo>
                  <a:pt x="7706" y="0"/>
                  <a:pt x="7487" y="255"/>
                  <a:pt x="7487" y="566"/>
                </a:cubicBezTo>
                <a:lnTo>
                  <a:pt x="7487" y="3615"/>
                </a:lnTo>
                <a:cubicBezTo>
                  <a:pt x="7487" y="3926"/>
                  <a:pt x="7706" y="4181"/>
                  <a:pt x="7974" y="4181"/>
                </a:cubicBezTo>
                <a:lnTo>
                  <a:pt x="10530" y="4181"/>
                </a:lnTo>
                <a:lnTo>
                  <a:pt x="10530" y="7322"/>
                </a:lnTo>
                <a:lnTo>
                  <a:pt x="3210" y="7322"/>
                </a:lnTo>
                <a:cubicBezTo>
                  <a:pt x="3102" y="7322"/>
                  <a:pt x="3015" y="7425"/>
                  <a:pt x="3015" y="7550"/>
                </a:cubicBezTo>
                <a:lnTo>
                  <a:pt x="3015" y="10705"/>
                </a:lnTo>
                <a:lnTo>
                  <a:pt x="974" y="10705"/>
                </a:lnTo>
                <a:cubicBezTo>
                  <a:pt x="706" y="10705"/>
                  <a:pt x="487" y="10960"/>
                  <a:pt x="487" y="11271"/>
                </a:cubicBezTo>
                <a:lnTo>
                  <a:pt x="487" y="13737"/>
                </a:lnTo>
                <a:cubicBezTo>
                  <a:pt x="487" y="14049"/>
                  <a:pt x="706" y="14304"/>
                  <a:pt x="974" y="14304"/>
                </a:cubicBezTo>
                <a:lnTo>
                  <a:pt x="3015" y="14304"/>
                </a:lnTo>
                <a:lnTo>
                  <a:pt x="3015" y="17244"/>
                </a:lnTo>
                <a:lnTo>
                  <a:pt x="1350" y="17244"/>
                </a:lnTo>
                <a:cubicBezTo>
                  <a:pt x="1243" y="17244"/>
                  <a:pt x="1156" y="17345"/>
                  <a:pt x="1156" y="17470"/>
                </a:cubicBezTo>
                <a:lnTo>
                  <a:pt x="1156" y="19454"/>
                </a:lnTo>
                <a:lnTo>
                  <a:pt x="274" y="19454"/>
                </a:lnTo>
                <a:cubicBezTo>
                  <a:pt x="124" y="19454"/>
                  <a:pt x="0" y="19598"/>
                  <a:pt x="0" y="19773"/>
                </a:cubicBezTo>
                <a:lnTo>
                  <a:pt x="0" y="21281"/>
                </a:lnTo>
                <a:cubicBezTo>
                  <a:pt x="0" y="21456"/>
                  <a:pt x="124" y="21600"/>
                  <a:pt x="274" y="21600"/>
                </a:cubicBezTo>
                <a:lnTo>
                  <a:pt x="2579" y="21600"/>
                </a:lnTo>
                <a:cubicBezTo>
                  <a:pt x="2729" y="21600"/>
                  <a:pt x="2853" y="21456"/>
                  <a:pt x="2853" y="21281"/>
                </a:cubicBezTo>
                <a:lnTo>
                  <a:pt x="2853" y="19773"/>
                </a:lnTo>
                <a:cubicBezTo>
                  <a:pt x="2853" y="19599"/>
                  <a:pt x="2729" y="19454"/>
                  <a:pt x="2579" y="19454"/>
                </a:cubicBezTo>
                <a:lnTo>
                  <a:pt x="1697" y="19454"/>
                </a:lnTo>
                <a:lnTo>
                  <a:pt x="1697" y="18111"/>
                </a:lnTo>
                <a:cubicBezTo>
                  <a:pt x="1697" y="17987"/>
                  <a:pt x="1784" y="17885"/>
                  <a:pt x="1891" y="17885"/>
                </a:cubicBezTo>
                <a:lnTo>
                  <a:pt x="4629" y="17885"/>
                </a:lnTo>
                <a:cubicBezTo>
                  <a:pt x="4736" y="17885"/>
                  <a:pt x="4824" y="17987"/>
                  <a:pt x="4824" y="18111"/>
                </a:cubicBezTo>
                <a:lnTo>
                  <a:pt x="4824" y="19454"/>
                </a:lnTo>
                <a:lnTo>
                  <a:pt x="3941" y="19454"/>
                </a:lnTo>
                <a:cubicBezTo>
                  <a:pt x="3791" y="19454"/>
                  <a:pt x="3668" y="19598"/>
                  <a:pt x="3668" y="19773"/>
                </a:cubicBezTo>
                <a:lnTo>
                  <a:pt x="3668" y="21281"/>
                </a:lnTo>
                <a:cubicBezTo>
                  <a:pt x="3668" y="21456"/>
                  <a:pt x="3791" y="21600"/>
                  <a:pt x="3941" y="21600"/>
                </a:cubicBezTo>
                <a:lnTo>
                  <a:pt x="6247" y="21600"/>
                </a:lnTo>
                <a:cubicBezTo>
                  <a:pt x="6397" y="21600"/>
                  <a:pt x="6519" y="21456"/>
                  <a:pt x="6519" y="21281"/>
                </a:cubicBezTo>
                <a:lnTo>
                  <a:pt x="6519" y="19773"/>
                </a:lnTo>
                <a:cubicBezTo>
                  <a:pt x="6519" y="19599"/>
                  <a:pt x="6397" y="19454"/>
                  <a:pt x="6247" y="19454"/>
                </a:cubicBezTo>
                <a:lnTo>
                  <a:pt x="5365" y="19454"/>
                </a:lnTo>
                <a:lnTo>
                  <a:pt x="5365" y="17470"/>
                </a:lnTo>
                <a:cubicBezTo>
                  <a:pt x="5365" y="17345"/>
                  <a:pt x="5277" y="17244"/>
                  <a:pt x="5170" y="17244"/>
                </a:cubicBezTo>
                <a:lnTo>
                  <a:pt x="3556" y="17244"/>
                </a:lnTo>
                <a:lnTo>
                  <a:pt x="3556" y="14304"/>
                </a:lnTo>
                <a:lnTo>
                  <a:pt x="5549" y="14304"/>
                </a:lnTo>
                <a:cubicBezTo>
                  <a:pt x="5816" y="14304"/>
                  <a:pt x="6035" y="14049"/>
                  <a:pt x="6035" y="13737"/>
                </a:cubicBezTo>
                <a:lnTo>
                  <a:pt x="6035" y="11271"/>
                </a:lnTo>
                <a:cubicBezTo>
                  <a:pt x="6035" y="10960"/>
                  <a:pt x="5816" y="10705"/>
                  <a:pt x="5549" y="10705"/>
                </a:cubicBezTo>
                <a:lnTo>
                  <a:pt x="3556" y="10705"/>
                </a:lnTo>
                <a:lnTo>
                  <a:pt x="3556" y="8179"/>
                </a:lnTo>
                <a:cubicBezTo>
                  <a:pt x="3556" y="8055"/>
                  <a:pt x="3643" y="7951"/>
                  <a:pt x="3750" y="7951"/>
                </a:cubicBezTo>
                <a:lnTo>
                  <a:pt x="10530" y="7951"/>
                </a:lnTo>
                <a:lnTo>
                  <a:pt x="10530" y="10705"/>
                </a:lnTo>
                <a:lnTo>
                  <a:pt x="8513" y="10705"/>
                </a:lnTo>
                <a:cubicBezTo>
                  <a:pt x="8246" y="10705"/>
                  <a:pt x="8026" y="10960"/>
                  <a:pt x="8026" y="11271"/>
                </a:cubicBezTo>
                <a:lnTo>
                  <a:pt x="8026" y="13737"/>
                </a:lnTo>
                <a:cubicBezTo>
                  <a:pt x="8026" y="14049"/>
                  <a:pt x="8246" y="14304"/>
                  <a:pt x="8513" y="14304"/>
                </a:cubicBezTo>
                <a:lnTo>
                  <a:pt x="10530" y="14304"/>
                </a:lnTo>
                <a:lnTo>
                  <a:pt x="10530" y="17244"/>
                </a:lnTo>
                <a:lnTo>
                  <a:pt x="8890" y="17244"/>
                </a:lnTo>
                <a:cubicBezTo>
                  <a:pt x="8783" y="17244"/>
                  <a:pt x="8696" y="17345"/>
                  <a:pt x="8696" y="17470"/>
                </a:cubicBezTo>
                <a:lnTo>
                  <a:pt x="8696" y="19454"/>
                </a:lnTo>
                <a:lnTo>
                  <a:pt x="7790" y="19454"/>
                </a:lnTo>
                <a:cubicBezTo>
                  <a:pt x="7640" y="19454"/>
                  <a:pt x="7516" y="19598"/>
                  <a:pt x="7516" y="19773"/>
                </a:cubicBezTo>
                <a:lnTo>
                  <a:pt x="7516" y="21281"/>
                </a:lnTo>
                <a:cubicBezTo>
                  <a:pt x="7516" y="21456"/>
                  <a:pt x="7640" y="21600"/>
                  <a:pt x="7790" y="21600"/>
                </a:cubicBezTo>
                <a:lnTo>
                  <a:pt x="10095" y="21600"/>
                </a:lnTo>
                <a:cubicBezTo>
                  <a:pt x="10245" y="21600"/>
                  <a:pt x="10367" y="21456"/>
                  <a:pt x="10367" y="21281"/>
                </a:cubicBezTo>
                <a:lnTo>
                  <a:pt x="10367" y="19773"/>
                </a:lnTo>
                <a:cubicBezTo>
                  <a:pt x="10367" y="19599"/>
                  <a:pt x="10245" y="19454"/>
                  <a:pt x="10095" y="19454"/>
                </a:cubicBezTo>
                <a:lnTo>
                  <a:pt x="9237" y="19454"/>
                </a:lnTo>
                <a:lnTo>
                  <a:pt x="9237" y="18111"/>
                </a:lnTo>
                <a:cubicBezTo>
                  <a:pt x="9237" y="17987"/>
                  <a:pt x="9324" y="17885"/>
                  <a:pt x="9431" y="17885"/>
                </a:cubicBezTo>
                <a:lnTo>
                  <a:pt x="12169" y="17885"/>
                </a:lnTo>
                <a:cubicBezTo>
                  <a:pt x="12276" y="17885"/>
                  <a:pt x="12363" y="17987"/>
                  <a:pt x="12363" y="18111"/>
                </a:cubicBezTo>
                <a:lnTo>
                  <a:pt x="12363" y="19454"/>
                </a:lnTo>
                <a:lnTo>
                  <a:pt x="11505" y="19454"/>
                </a:lnTo>
                <a:cubicBezTo>
                  <a:pt x="11355" y="19454"/>
                  <a:pt x="11233" y="19599"/>
                  <a:pt x="11233" y="19773"/>
                </a:cubicBezTo>
                <a:lnTo>
                  <a:pt x="11233" y="21281"/>
                </a:lnTo>
                <a:cubicBezTo>
                  <a:pt x="11233" y="21456"/>
                  <a:pt x="11355" y="21600"/>
                  <a:pt x="11505" y="21600"/>
                </a:cubicBezTo>
                <a:lnTo>
                  <a:pt x="13810" y="21600"/>
                </a:lnTo>
                <a:cubicBezTo>
                  <a:pt x="13960" y="21600"/>
                  <a:pt x="14084" y="21456"/>
                  <a:pt x="14084" y="21281"/>
                </a:cubicBezTo>
                <a:lnTo>
                  <a:pt x="14084" y="19773"/>
                </a:lnTo>
                <a:cubicBezTo>
                  <a:pt x="14084" y="19599"/>
                  <a:pt x="13960" y="19454"/>
                  <a:pt x="13810" y="19454"/>
                </a:cubicBezTo>
                <a:lnTo>
                  <a:pt x="12904" y="19454"/>
                </a:lnTo>
                <a:lnTo>
                  <a:pt x="12904" y="17470"/>
                </a:lnTo>
                <a:cubicBezTo>
                  <a:pt x="12904" y="17345"/>
                  <a:pt x="12817" y="17244"/>
                  <a:pt x="12710" y="17244"/>
                </a:cubicBezTo>
                <a:lnTo>
                  <a:pt x="11070" y="17244"/>
                </a:lnTo>
                <a:lnTo>
                  <a:pt x="11070" y="14304"/>
                </a:lnTo>
                <a:lnTo>
                  <a:pt x="13087" y="14304"/>
                </a:lnTo>
                <a:cubicBezTo>
                  <a:pt x="13354" y="14304"/>
                  <a:pt x="13574" y="14049"/>
                  <a:pt x="13574" y="13737"/>
                </a:cubicBezTo>
                <a:lnTo>
                  <a:pt x="13574" y="11271"/>
                </a:lnTo>
                <a:cubicBezTo>
                  <a:pt x="13574" y="10960"/>
                  <a:pt x="13354" y="10705"/>
                  <a:pt x="13087" y="10705"/>
                </a:cubicBezTo>
                <a:lnTo>
                  <a:pt x="11070" y="10705"/>
                </a:lnTo>
                <a:lnTo>
                  <a:pt x="11070" y="7951"/>
                </a:lnTo>
                <a:lnTo>
                  <a:pt x="17850" y="7951"/>
                </a:lnTo>
                <a:cubicBezTo>
                  <a:pt x="17957" y="7951"/>
                  <a:pt x="18044" y="8055"/>
                  <a:pt x="18044" y="8179"/>
                </a:cubicBezTo>
                <a:lnTo>
                  <a:pt x="18044" y="10705"/>
                </a:lnTo>
                <a:lnTo>
                  <a:pt x="16051" y="10705"/>
                </a:lnTo>
                <a:cubicBezTo>
                  <a:pt x="15784" y="10705"/>
                  <a:pt x="15565" y="10960"/>
                  <a:pt x="15565" y="11271"/>
                </a:cubicBezTo>
                <a:lnTo>
                  <a:pt x="15565" y="13737"/>
                </a:lnTo>
                <a:cubicBezTo>
                  <a:pt x="15565" y="14049"/>
                  <a:pt x="15784" y="14304"/>
                  <a:pt x="16051" y="14304"/>
                </a:cubicBezTo>
                <a:lnTo>
                  <a:pt x="18044" y="14304"/>
                </a:lnTo>
                <a:lnTo>
                  <a:pt x="18044" y="17244"/>
                </a:lnTo>
                <a:lnTo>
                  <a:pt x="16430" y="17244"/>
                </a:lnTo>
                <a:cubicBezTo>
                  <a:pt x="16323" y="17244"/>
                  <a:pt x="16235" y="17345"/>
                  <a:pt x="16235" y="17470"/>
                </a:cubicBezTo>
                <a:lnTo>
                  <a:pt x="16235" y="19454"/>
                </a:lnTo>
                <a:lnTo>
                  <a:pt x="15353" y="19454"/>
                </a:lnTo>
                <a:cubicBezTo>
                  <a:pt x="15203" y="19454"/>
                  <a:pt x="15079" y="19599"/>
                  <a:pt x="15079" y="19773"/>
                </a:cubicBezTo>
                <a:lnTo>
                  <a:pt x="15079" y="21281"/>
                </a:lnTo>
                <a:cubicBezTo>
                  <a:pt x="15079" y="21456"/>
                  <a:pt x="15203" y="21600"/>
                  <a:pt x="15353" y="21600"/>
                </a:cubicBezTo>
                <a:lnTo>
                  <a:pt x="17659" y="21600"/>
                </a:lnTo>
                <a:cubicBezTo>
                  <a:pt x="17809" y="21600"/>
                  <a:pt x="17931" y="21456"/>
                  <a:pt x="17931" y="21281"/>
                </a:cubicBezTo>
                <a:lnTo>
                  <a:pt x="17931" y="19773"/>
                </a:lnTo>
                <a:cubicBezTo>
                  <a:pt x="17931" y="19599"/>
                  <a:pt x="17809" y="19454"/>
                  <a:pt x="17659" y="19454"/>
                </a:cubicBezTo>
                <a:lnTo>
                  <a:pt x="16776" y="19454"/>
                </a:lnTo>
                <a:lnTo>
                  <a:pt x="16776" y="18111"/>
                </a:lnTo>
                <a:cubicBezTo>
                  <a:pt x="16776" y="17987"/>
                  <a:pt x="16864" y="17885"/>
                  <a:pt x="16971" y="17885"/>
                </a:cubicBezTo>
                <a:lnTo>
                  <a:pt x="19709" y="17885"/>
                </a:lnTo>
                <a:cubicBezTo>
                  <a:pt x="19816" y="17885"/>
                  <a:pt x="19903" y="17987"/>
                  <a:pt x="19903" y="18111"/>
                </a:cubicBezTo>
                <a:lnTo>
                  <a:pt x="19903" y="19454"/>
                </a:lnTo>
                <a:lnTo>
                  <a:pt x="19021" y="19454"/>
                </a:lnTo>
                <a:cubicBezTo>
                  <a:pt x="18871" y="19454"/>
                  <a:pt x="18747" y="19599"/>
                  <a:pt x="18747" y="19773"/>
                </a:cubicBezTo>
                <a:lnTo>
                  <a:pt x="18747" y="21281"/>
                </a:lnTo>
                <a:cubicBezTo>
                  <a:pt x="18747" y="21456"/>
                  <a:pt x="18871" y="21600"/>
                  <a:pt x="19021" y="21600"/>
                </a:cubicBezTo>
                <a:lnTo>
                  <a:pt x="21326" y="21600"/>
                </a:lnTo>
                <a:cubicBezTo>
                  <a:pt x="21476" y="21600"/>
                  <a:pt x="21600" y="21456"/>
                  <a:pt x="21600" y="21281"/>
                </a:cubicBezTo>
                <a:lnTo>
                  <a:pt x="21600" y="19773"/>
                </a:lnTo>
                <a:cubicBezTo>
                  <a:pt x="21600" y="19599"/>
                  <a:pt x="21476" y="19454"/>
                  <a:pt x="21326" y="19454"/>
                </a:cubicBezTo>
                <a:lnTo>
                  <a:pt x="20444" y="19454"/>
                </a:lnTo>
                <a:lnTo>
                  <a:pt x="20444" y="17470"/>
                </a:lnTo>
                <a:cubicBezTo>
                  <a:pt x="20444" y="17345"/>
                  <a:pt x="20357" y="17244"/>
                  <a:pt x="20250" y="17244"/>
                </a:cubicBezTo>
                <a:lnTo>
                  <a:pt x="18585" y="17244"/>
                </a:lnTo>
                <a:lnTo>
                  <a:pt x="18585" y="14304"/>
                </a:lnTo>
                <a:lnTo>
                  <a:pt x="20626" y="14304"/>
                </a:lnTo>
                <a:cubicBezTo>
                  <a:pt x="20894" y="14304"/>
                  <a:pt x="21113" y="14049"/>
                  <a:pt x="21113" y="13737"/>
                </a:cubicBezTo>
                <a:lnTo>
                  <a:pt x="21113" y="11271"/>
                </a:lnTo>
                <a:cubicBezTo>
                  <a:pt x="21113" y="10960"/>
                  <a:pt x="20894" y="10705"/>
                  <a:pt x="20626" y="10705"/>
                </a:cubicBezTo>
                <a:lnTo>
                  <a:pt x="18585" y="10705"/>
                </a:lnTo>
                <a:lnTo>
                  <a:pt x="18585" y="7550"/>
                </a:lnTo>
                <a:cubicBezTo>
                  <a:pt x="18585" y="7425"/>
                  <a:pt x="18498" y="7322"/>
                  <a:pt x="18390" y="7322"/>
                </a:cubicBezTo>
                <a:lnTo>
                  <a:pt x="11070" y="7322"/>
                </a:lnTo>
                <a:lnTo>
                  <a:pt x="11070" y="4181"/>
                </a:lnTo>
                <a:lnTo>
                  <a:pt x="13626" y="4181"/>
                </a:lnTo>
                <a:cubicBezTo>
                  <a:pt x="13894" y="4181"/>
                  <a:pt x="14113" y="3926"/>
                  <a:pt x="14113" y="3615"/>
                </a:cubicBezTo>
                <a:lnTo>
                  <a:pt x="14113" y="566"/>
                </a:lnTo>
                <a:cubicBezTo>
                  <a:pt x="14113" y="255"/>
                  <a:pt x="13894" y="0"/>
                  <a:pt x="13626" y="0"/>
                </a:cubicBezTo>
                <a:lnTo>
                  <a:pt x="7974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10" name="Type in &lt;id&gt; to get this information"/>
          <p:cNvSpPr txBox="1"/>
          <p:nvPr/>
        </p:nvSpPr>
        <p:spPr>
          <a:xfrm>
            <a:off x="13643635" y="4173051"/>
            <a:ext cx="5528557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Type in &lt;id&gt; to get this information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Group"/>
          <p:cNvGrpSpPr/>
          <p:nvPr/>
        </p:nvGrpSpPr>
        <p:grpSpPr>
          <a:xfrm>
            <a:off x="1560062" y="1483331"/>
            <a:ext cx="12508226" cy="978609"/>
            <a:chOff x="0" y="0"/>
            <a:chExt cx="12508224" cy="978607"/>
          </a:xfrm>
        </p:grpSpPr>
        <p:sp>
          <p:nvSpPr>
            <p:cNvPr id="612" name="GOOD TO KNOW"/>
            <p:cNvSpPr txBox="1"/>
            <p:nvPr/>
          </p:nvSpPr>
          <p:spPr>
            <a:xfrm>
              <a:off x="659625" y="62584"/>
              <a:ext cx="1184860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GOOD TO KNOW</a:t>
              </a:r>
            </a:p>
          </p:txBody>
        </p:sp>
        <p:sp>
          <p:nvSpPr>
            <p:cNvPr id="613" name="Rectangle"/>
            <p:cNvSpPr/>
            <p:nvPr/>
          </p:nvSpPr>
          <p:spPr>
            <a:xfrm rot="5400000">
              <a:off x="-401204" y="401202"/>
              <a:ext cx="978609" cy="176203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615" name="https://www.computerome.dk/"/>
          <p:cNvSpPr txBox="1"/>
          <p:nvPr/>
        </p:nvSpPr>
        <p:spPr>
          <a:xfrm>
            <a:off x="12111863" y="4340619"/>
            <a:ext cx="1117729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https://www.computerome.dk</a:t>
            </a:r>
            <a:r>
              <a:rPr>
                <a:solidFill>
                  <a:srgbClr val="999999"/>
                </a:solidFill>
              </a:rPr>
              <a:t>/</a:t>
            </a:r>
          </a:p>
        </p:txBody>
      </p:sp>
      <p:sp>
        <p:nvSpPr>
          <p:cNvPr id="616" name="Freeform 43"/>
          <p:cNvSpPr/>
          <p:nvPr/>
        </p:nvSpPr>
        <p:spPr>
          <a:xfrm>
            <a:off x="-27460" y="3756782"/>
            <a:ext cx="11410312" cy="16629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627F89">
              <a:alpha val="90325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7" name="Freeform 43"/>
          <p:cNvSpPr/>
          <p:nvPr/>
        </p:nvSpPr>
        <p:spPr>
          <a:xfrm>
            <a:off x="-4289" y="5034006"/>
            <a:ext cx="10202639" cy="16629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B8A99B">
              <a:alpha val="85295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8" name="Freeform 45"/>
          <p:cNvSpPr/>
          <p:nvPr/>
        </p:nvSpPr>
        <p:spPr>
          <a:xfrm>
            <a:off x="-48852" y="8864625"/>
            <a:ext cx="6614286" cy="1663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0" h="21337" extrusionOk="0">
                <a:moveTo>
                  <a:pt x="17058" y="21223"/>
                </a:moveTo>
                <a:cubicBezTo>
                  <a:pt x="21438" y="11310"/>
                  <a:pt x="21438" y="11310"/>
                  <a:pt x="21438" y="11310"/>
                </a:cubicBezTo>
                <a:cubicBezTo>
                  <a:pt x="21600" y="10943"/>
                  <a:pt x="21600" y="10393"/>
                  <a:pt x="21438" y="10026"/>
                </a:cubicBezTo>
                <a:cubicBezTo>
                  <a:pt x="17058" y="113"/>
                  <a:pt x="17058" y="113"/>
                  <a:pt x="17058" y="113"/>
                </a:cubicBezTo>
                <a:cubicBezTo>
                  <a:pt x="16950" y="-132"/>
                  <a:pt x="16761" y="52"/>
                  <a:pt x="16761" y="358"/>
                </a:cubicBezTo>
                <a:cubicBezTo>
                  <a:pt x="16761" y="2438"/>
                  <a:pt x="16761" y="2438"/>
                  <a:pt x="16761" y="2438"/>
                </a:cubicBezTo>
                <a:cubicBezTo>
                  <a:pt x="0" y="2438"/>
                  <a:pt x="0" y="2438"/>
                  <a:pt x="0" y="2438"/>
                </a:cubicBezTo>
                <a:cubicBezTo>
                  <a:pt x="0" y="18898"/>
                  <a:pt x="0" y="18898"/>
                  <a:pt x="0" y="18898"/>
                </a:cubicBezTo>
                <a:cubicBezTo>
                  <a:pt x="16761" y="18898"/>
                  <a:pt x="16761" y="18898"/>
                  <a:pt x="16761" y="18898"/>
                </a:cubicBezTo>
                <a:cubicBezTo>
                  <a:pt x="16761" y="20978"/>
                  <a:pt x="16761" y="20978"/>
                  <a:pt x="16761" y="20978"/>
                </a:cubicBezTo>
                <a:cubicBezTo>
                  <a:pt x="16761" y="21284"/>
                  <a:pt x="16950" y="21468"/>
                  <a:pt x="17058" y="21223"/>
                </a:cubicBezTo>
                <a:close/>
              </a:path>
            </a:pathLst>
          </a:custGeom>
          <a:solidFill>
            <a:srgbClr val="9A1726">
              <a:alpha val="83979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9" name="Текст 2"/>
          <p:cNvSpPr txBox="1"/>
          <p:nvPr/>
        </p:nvSpPr>
        <p:spPr>
          <a:xfrm>
            <a:off x="564924" y="4392046"/>
            <a:ext cx="7977925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COMPUTEROME 2.0 WIKI - FIND EVERYTHING HERE</a:t>
            </a:r>
          </a:p>
        </p:txBody>
      </p:sp>
      <p:sp>
        <p:nvSpPr>
          <p:cNvPr id="620" name="Текст 2"/>
          <p:cNvSpPr txBox="1"/>
          <p:nvPr/>
        </p:nvSpPr>
        <p:spPr>
          <a:xfrm>
            <a:off x="564924" y="5656087"/>
            <a:ext cx="7163636" cy="421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22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VIDEO TUTORIALS - HELPFUL TO WINDOWS USERS</a:t>
            </a:r>
          </a:p>
        </p:txBody>
      </p:sp>
      <p:sp>
        <p:nvSpPr>
          <p:cNvPr id="621" name="Текст 2"/>
          <p:cNvSpPr txBox="1"/>
          <p:nvPr/>
        </p:nvSpPr>
        <p:spPr>
          <a:xfrm>
            <a:off x="2204572" y="8131133"/>
            <a:ext cx="3227835" cy="789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1800">
                <a:latin typeface="Tahoma Bold"/>
                <a:ea typeface="Tahoma Bold"/>
                <a:cs typeface="Tahoma Bold"/>
                <a:sym typeface="Tahoma Bold"/>
              </a:defRPr>
            </a:lvl1pPr>
          </a:lstStyle>
          <a:p>
            <a:r>
              <a:t>CHECK YOUR USAGE ON C2</a:t>
            </a:r>
          </a:p>
        </p:txBody>
      </p:sp>
      <p:sp>
        <p:nvSpPr>
          <p:cNvPr id="622" name="Freeform 46"/>
          <p:cNvSpPr/>
          <p:nvPr/>
        </p:nvSpPr>
        <p:spPr>
          <a:xfrm>
            <a:off x="-17917" y="6311692"/>
            <a:ext cx="8900586" cy="16630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extrusionOk="0">
                <a:moveTo>
                  <a:pt x="18147" y="21223"/>
                </a:moveTo>
                <a:cubicBezTo>
                  <a:pt x="21477" y="11310"/>
                  <a:pt x="21477" y="11310"/>
                  <a:pt x="21477" y="11310"/>
                </a:cubicBezTo>
                <a:cubicBezTo>
                  <a:pt x="21600" y="10943"/>
                  <a:pt x="21600" y="10393"/>
                  <a:pt x="21477" y="10026"/>
                </a:cubicBezTo>
                <a:cubicBezTo>
                  <a:pt x="18147" y="113"/>
                  <a:pt x="18147" y="113"/>
                  <a:pt x="18147" y="113"/>
                </a:cubicBezTo>
                <a:cubicBezTo>
                  <a:pt x="18065" y="-132"/>
                  <a:pt x="17921" y="52"/>
                  <a:pt x="17921" y="358"/>
                </a:cubicBezTo>
                <a:cubicBezTo>
                  <a:pt x="17921" y="2438"/>
                  <a:pt x="17921" y="2438"/>
                  <a:pt x="17921" y="2438"/>
                </a:cubicBezTo>
                <a:cubicBezTo>
                  <a:pt x="0" y="2438"/>
                  <a:pt x="0" y="2438"/>
                  <a:pt x="0" y="2438"/>
                </a:cubicBezTo>
                <a:cubicBezTo>
                  <a:pt x="0" y="18837"/>
                  <a:pt x="0" y="18837"/>
                  <a:pt x="0" y="18837"/>
                </a:cubicBezTo>
                <a:cubicBezTo>
                  <a:pt x="17921" y="18837"/>
                  <a:pt x="17921" y="18837"/>
                  <a:pt x="17921" y="18837"/>
                </a:cubicBezTo>
                <a:cubicBezTo>
                  <a:pt x="17921" y="20917"/>
                  <a:pt x="17921" y="20917"/>
                  <a:pt x="17921" y="20917"/>
                </a:cubicBezTo>
                <a:cubicBezTo>
                  <a:pt x="17921" y="21284"/>
                  <a:pt x="18065" y="21468"/>
                  <a:pt x="18147" y="21223"/>
                </a:cubicBezTo>
                <a:close/>
              </a:path>
            </a:pathLst>
          </a:custGeom>
          <a:solidFill>
            <a:srgbClr val="DA8522">
              <a:alpha val="6091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23" name="Freeform 46"/>
          <p:cNvSpPr/>
          <p:nvPr/>
        </p:nvSpPr>
        <p:spPr>
          <a:xfrm>
            <a:off x="-35182" y="7588159"/>
            <a:ext cx="7707433" cy="1663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extrusionOk="0">
                <a:moveTo>
                  <a:pt x="18147" y="21223"/>
                </a:moveTo>
                <a:cubicBezTo>
                  <a:pt x="21477" y="11310"/>
                  <a:pt x="21477" y="11310"/>
                  <a:pt x="21477" y="11310"/>
                </a:cubicBezTo>
                <a:cubicBezTo>
                  <a:pt x="21600" y="10943"/>
                  <a:pt x="21600" y="10393"/>
                  <a:pt x="21477" y="10026"/>
                </a:cubicBezTo>
                <a:cubicBezTo>
                  <a:pt x="18147" y="113"/>
                  <a:pt x="18147" y="113"/>
                  <a:pt x="18147" y="113"/>
                </a:cubicBezTo>
                <a:cubicBezTo>
                  <a:pt x="18065" y="-132"/>
                  <a:pt x="17921" y="52"/>
                  <a:pt x="17921" y="358"/>
                </a:cubicBezTo>
                <a:cubicBezTo>
                  <a:pt x="17921" y="2438"/>
                  <a:pt x="17921" y="2438"/>
                  <a:pt x="17921" y="2438"/>
                </a:cubicBezTo>
                <a:cubicBezTo>
                  <a:pt x="0" y="2438"/>
                  <a:pt x="0" y="2438"/>
                  <a:pt x="0" y="2438"/>
                </a:cubicBezTo>
                <a:cubicBezTo>
                  <a:pt x="0" y="18837"/>
                  <a:pt x="0" y="18837"/>
                  <a:pt x="0" y="18837"/>
                </a:cubicBezTo>
                <a:cubicBezTo>
                  <a:pt x="17921" y="18837"/>
                  <a:pt x="17921" y="18837"/>
                  <a:pt x="17921" y="18837"/>
                </a:cubicBezTo>
                <a:cubicBezTo>
                  <a:pt x="17921" y="20917"/>
                  <a:pt x="17921" y="20917"/>
                  <a:pt x="17921" y="20917"/>
                </a:cubicBezTo>
                <a:cubicBezTo>
                  <a:pt x="17921" y="21284"/>
                  <a:pt x="18065" y="21468"/>
                  <a:pt x="18147" y="21223"/>
                </a:cubicBezTo>
                <a:close/>
              </a:path>
            </a:pathLst>
          </a:custGeom>
          <a:solidFill>
            <a:srgbClr val="920813">
              <a:alpha val="59936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24" name="Текст 2"/>
          <p:cNvSpPr txBox="1"/>
          <p:nvPr/>
        </p:nvSpPr>
        <p:spPr>
          <a:xfrm>
            <a:off x="564924" y="8183869"/>
            <a:ext cx="7163636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CHECK YOUR USAGE ON C2</a:t>
            </a:r>
          </a:p>
        </p:txBody>
      </p:sp>
      <p:sp>
        <p:nvSpPr>
          <p:cNvPr id="625" name="Текст 2"/>
          <p:cNvSpPr txBox="1"/>
          <p:nvPr/>
        </p:nvSpPr>
        <p:spPr>
          <a:xfrm>
            <a:off x="564924" y="9470683"/>
            <a:ext cx="7163636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GETTING HELP</a:t>
            </a:r>
          </a:p>
        </p:txBody>
      </p:sp>
      <p:sp>
        <p:nvSpPr>
          <p:cNvPr id="626" name="Текст 2"/>
          <p:cNvSpPr txBox="1"/>
          <p:nvPr/>
        </p:nvSpPr>
        <p:spPr>
          <a:xfrm>
            <a:off x="564924" y="6883869"/>
            <a:ext cx="7163636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BRUSH UP ON YOUR UNIX SKILLS</a:t>
            </a:r>
          </a:p>
        </p:txBody>
      </p:sp>
      <p:sp>
        <p:nvSpPr>
          <p:cNvPr id="627" name="https://www.computerome.dk/display/C2W/Video+Tutorials"/>
          <p:cNvSpPr txBox="1"/>
          <p:nvPr/>
        </p:nvSpPr>
        <p:spPr>
          <a:xfrm>
            <a:off x="12111862" y="5617843"/>
            <a:ext cx="1117729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https://www.computerome.dk/display/C2W/Video+Tutorials</a:t>
            </a:r>
          </a:p>
        </p:txBody>
      </p:sp>
      <p:sp>
        <p:nvSpPr>
          <p:cNvPr id="628" name="https://www.computerome.dk/display/C2W/Getting+Started+-+new+users?preview=/42205237/42205239/Hackinars_in_Computerome-wiki.pdf"/>
          <p:cNvSpPr txBox="1"/>
          <p:nvPr/>
        </p:nvSpPr>
        <p:spPr>
          <a:xfrm>
            <a:off x="12114683" y="6698680"/>
            <a:ext cx="11171647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https://www.computerome.dk/display/C2W/Getting+Started+-+new+users?preview=/42205237/42205239/Hackinars_in_Computerome-wiki.pdf</a:t>
            </a:r>
          </a:p>
        </p:txBody>
      </p:sp>
      <p:sp>
        <p:nvSpPr>
          <p:cNvPr id="629" name="module load tools usage_script/2.0…"/>
          <p:cNvSpPr txBox="1"/>
          <p:nvPr/>
        </p:nvSpPr>
        <p:spPr>
          <a:xfrm>
            <a:off x="12114683" y="7987846"/>
            <a:ext cx="1117164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module load tools usage_script/2.0</a:t>
            </a:r>
          </a:p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usage -u username</a:t>
            </a:r>
          </a:p>
        </p:txBody>
      </p:sp>
      <p:sp>
        <p:nvSpPr>
          <p:cNvPr id="630" name="Write to computerome@dtu.dk…"/>
          <p:cNvSpPr txBox="1"/>
          <p:nvPr/>
        </p:nvSpPr>
        <p:spPr>
          <a:xfrm>
            <a:off x="12111408" y="9704399"/>
            <a:ext cx="9758958" cy="270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Write to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computerome@dtu.dk</a:t>
            </a:r>
          </a:p>
          <a:p>
            <a:pPr>
              <a:defRPr sz="2400" u="sng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u="sng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3"/>
            </a:endParaRP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Subject description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System, e.g. Computerome main, sandbox, or &lt;named&gt; cloud system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Login issues, ThinLinc vs SSH login, username &amp; error message(s)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Command line(s) used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Describe the problem including error messages</a:t>
            </a:r>
          </a:p>
        </p:txBody>
      </p:sp>
      <p:sp>
        <p:nvSpPr>
          <p:cNvPr id="631" name="Rectangle"/>
          <p:cNvSpPr/>
          <p:nvPr/>
        </p:nvSpPr>
        <p:spPr>
          <a:xfrm>
            <a:off x="9709150" y="16037937"/>
            <a:ext cx="11146247" cy="840384"/>
          </a:xfrm>
          <a:prstGeom prst="rect">
            <a:avLst/>
          </a:prstGeom>
          <a:ln w="38100">
            <a:solidFill>
              <a:srgbClr val="9F8A7B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32" name="Rectangle"/>
          <p:cNvSpPr/>
          <p:nvPr/>
        </p:nvSpPr>
        <p:spPr>
          <a:xfrm>
            <a:off x="6926374" y="18443418"/>
            <a:ext cx="13925559" cy="1134760"/>
          </a:xfrm>
          <a:prstGeom prst="rect">
            <a:avLst/>
          </a:prstGeom>
          <a:ln w="381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33" name="Rectangle"/>
          <p:cNvSpPr/>
          <p:nvPr/>
        </p:nvSpPr>
        <p:spPr>
          <a:xfrm>
            <a:off x="8451946" y="17081464"/>
            <a:ext cx="12401630" cy="1158813"/>
          </a:xfrm>
          <a:prstGeom prst="rect">
            <a:avLst/>
          </a:prstGeom>
          <a:ln w="38100">
            <a:solidFill>
              <a:srgbClr val="DA8522">
                <a:alpha val="74480"/>
              </a:srgbClr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34" name="Rectangle"/>
          <p:cNvSpPr/>
          <p:nvPr/>
        </p:nvSpPr>
        <p:spPr>
          <a:xfrm>
            <a:off x="11042650" y="14850425"/>
            <a:ext cx="9820579" cy="1006205"/>
          </a:xfrm>
          <a:prstGeom prst="rect">
            <a:avLst/>
          </a:prstGeom>
          <a:ln w="38100">
            <a:solidFill>
              <a:srgbClr val="566D72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35" name="Rectangle"/>
          <p:cNvSpPr/>
          <p:nvPr/>
        </p:nvSpPr>
        <p:spPr>
          <a:xfrm>
            <a:off x="5503974" y="19781321"/>
            <a:ext cx="15355697" cy="3034084"/>
          </a:xfrm>
          <a:prstGeom prst="rect">
            <a:avLst/>
          </a:prstGeom>
          <a:ln w="38100">
            <a:solidFill>
              <a:srgbClr val="901A1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638" name="WORKING ON    OMPUTEROME 2.0"/>
          <p:cNvSpPr txBox="1"/>
          <p:nvPr/>
        </p:nvSpPr>
        <p:spPr>
          <a:xfrm>
            <a:off x="7775029" y="6733588"/>
            <a:ext cx="8933856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WORKING ON COMPUTEROME 2.</a:t>
            </a:r>
          </a:p>
        </p:txBody>
      </p:sp>
      <p:grpSp>
        <p:nvGrpSpPr>
          <p:cNvPr id="641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639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40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642" name="PART3"/>
          <p:cNvSpPr txBox="1"/>
          <p:nvPr/>
        </p:nvSpPr>
        <p:spPr>
          <a:xfrm>
            <a:off x="11251034" y="5461421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PART3</a:t>
            </a:r>
          </a:p>
        </p:txBody>
      </p:sp>
      <p:sp>
        <p:nvSpPr>
          <p:cNvPr id="643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646" name="Group"/>
          <p:cNvGrpSpPr/>
          <p:nvPr/>
        </p:nvGrpSpPr>
        <p:grpSpPr>
          <a:xfrm>
            <a:off x="16631018" y="7145091"/>
            <a:ext cx="433885" cy="431828"/>
            <a:chOff x="0" y="0"/>
            <a:chExt cx="433883" cy="431827"/>
          </a:xfrm>
        </p:grpSpPr>
        <p:pic>
          <p:nvPicPr>
            <p:cNvPr id="644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45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0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648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WORKING ON COMPUTEROME 2.0 - MAGALI</a:t>
              </a:r>
            </a:p>
          </p:txBody>
        </p:sp>
        <p:sp>
          <p:nvSpPr>
            <p:cNvPr id="649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4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652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REQUEST RESOURCES</a:t>
              </a:r>
            </a:p>
          </p:txBody>
        </p:sp>
        <p:sp>
          <p:nvSpPr>
            <p:cNvPr id="653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655" name="Group"/>
          <p:cNvSpPr txBox="1"/>
          <p:nvPr/>
        </p:nvSpPr>
        <p:spPr>
          <a:xfrm>
            <a:off x="3889262" y="3465096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DO NOT START ANY JOB ON THE LOGIN NODE</a:t>
            </a:r>
          </a:p>
        </p:txBody>
      </p:sp>
      <p:sp>
        <p:nvSpPr>
          <p:cNvPr id="656" name="Open a terminal…"/>
          <p:cNvSpPr txBox="1"/>
          <p:nvPr/>
        </p:nvSpPr>
        <p:spPr>
          <a:xfrm>
            <a:off x="3888344" y="4100096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After you log-in, you can move around and have a look (e.g. cd, ls, cat….)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When you know what you want to do, you need to request the resources first</a:t>
            </a:r>
          </a:p>
        </p:txBody>
      </p:sp>
      <p:sp>
        <p:nvSpPr>
          <p:cNvPr id="657" name="Rounded Rectangle"/>
          <p:cNvSpPr/>
          <p:nvPr/>
        </p:nvSpPr>
        <p:spPr>
          <a:xfrm>
            <a:off x="2195404" y="347097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58" name="&gt;"/>
          <p:cNvSpPr txBox="1"/>
          <p:nvPr/>
        </p:nvSpPr>
        <p:spPr>
          <a:xfrm>
            <a:off x="2313663" y="350969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59" name="Line"/>
          <p:cNvSpPr/>
          <p:nvPr/>
        </p:nvSpPr>
        <p:spPr>
          <a:xfrm>
            <a:off x="2703499" y="426519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60" name="Group"/>
          <p:cNvSpPr txBox="1"/>
          <p:nvPr/>
        </p:nvSpPr>
        <p:spPr>
          <a:xfrm>
            <a:off x="3889262" y="6368106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INTERACTIVE MODE WITH IQSUB</a:t>
            </a:r>
          </a:p>
        </p:txBody>
      </p:sp>
      <p:sp>
        <p:nvSpPr>
          <p:cNvPr id="661" name="Open a terminal…"/>
          <p:cNvSpPr txBox="1"/>
          <p:nvPr/>
        </p:nvSpPr>
        <p:spPr>
          <a:xfrm>
            <a:off x="3888344" y="7003105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Just type iqsub in the command line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This will open a window for you to put the parameters for what you need</a:t>
            </a:r>
          </a:p>
        </p:txBody>
      </p:sp>
      <p:sp>
        <p:nvSpPr>
          <p:cNvPr id="662" name="Rounded Rectangle"/>
          <p:cNvSpPr/>
          <p:nvPr/>
        </p:nvSpPr>
        <p:spPr>
          <a:xfrm>
            <a:off x="2195404" y="637398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63" name="&gt;"/>
          <p:cNvSpPr txBox="1"/>
          <p:nvPr/>
        </p:nvSpPr>
        <p:spPr>
          <a:xfrm>
            <a:off x="2313663" y="641270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64" name="Line"/>
          <p:cNvSpPr/>
          <p:nvPr/>
        </p:nvSpPr>
        <p:spPr>
          <a:xfrm>
            <a:off x="2703499" y="716820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65" name="Group"/>
          <p:cNvSpPr txBox="1"/>
          <p:nvPr/>
        </p:nvSpPr>
        <p:spPr>
          <a:xfrm>
            <a:off x="3889262" y="944534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PLACE A SCRIPT IN THE QUEUE WITH QSUB</a:t>
            </a:r>
          </a:p>
        </p:txBody>
      </p:sp>
      <p:sp>
        <p:nvSpPr>
          <p:cNvPr id="666" name="Open a terminal…"/>
          <p:cNvSpPr txBox="1"/>
          <p:nvPr/>
        </p:nvSpPr>
        <p:spPr>
          <a:xfrm>
            <a:off x="3888344" y="10080342"/>
            <a:ext cx="11030815" cy="119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Specify the resources needed with PBS commands (e.g. in a PBS script)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Place the script in the queue with qsub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Explored in mode details this afternoon</a:t>
            </a:r>
          </a:p>
        </p:txBody>
      </p:sp>
      <p:sp>
        <p:nvSpPr>
          <p:cNvPr id="667" name="Rounded Rectangle"/>
          <p:cNvSpPr/>
          <p:nvPr/>
        </p:nvSpPr>
        <p:spPr>
          <a:xfrm>
            <a:off x="2195404" y="945122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68" name="&gt;"/>
          <p:cNvSpPr txBox="1"/>
          <p:nvPr/>
        </p:nvSpPr>
        <p:spPr>
          <a:xfrm>
            <a:off x="2313663" y="948994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69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671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IQSUB PARAMETERS</a:t>
              </a:r>
            </a:p>
          </p:txBody>
        </p:sp>
        <p:sp>
          <p:nvSpPr>
            <p:cNvPr id="672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674" name="Group"/>
          <p:cNvSpPr txBox="1"/>
          <p:nvPr/>
        </p:nvSpPr>
        <p:spPr>
          <a:xfrm>
            <a:off x="3889262" y="4331368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PROJECT / GROUP</a:t>
            </a:r>
          </a:p>
        </p:txBody>
      </p:sp>
      <p:sp>
        <p:nvSpPr>
          <p:cNvPr id="675" name="Open a terminal…"/>
          <p:cNvSpPr txBox="1"/>
          <p:nvPr/>
        </p:nvSpPr>
        <p:spPr>
          <a:xfrm>
            <a:off x="3888344" y="4966368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As part of which project / C2 group are you working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This affects who is paying</a:t>
            </a:r>
          </a:p>
        </p:txBody>
      </p:sp>
      <p:sp>
        <p:nvSpPr>
          <p:cNvPr id="676" name="Rounded Rectangle"/>
          <p:cNvSpPr/>
          <p:nvPr/>
        </p:nvSpPr>
        <p:spPr>
          <a:xfrm>
            <a:off x="2195404" y="4337246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77" name="&gt;"/>
          <p:cNvSpPr txBox="1"/>
          <p:nvPr/>
        </p:nvSpPr>
        <p:spPr>
          <a:xfrm>
            <a:off x="2313663" y="4375970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78" name="Line"/>
          <p:cNvSpPr/>
          <p:nvPr/>
        </p:nvSpPr>
        <p:spPr>
          <a:xfrm>
            <a:off x="2703499" y="5131467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79" name="Group"/>
          <p:cNvSpPr txBox="1"/>
          <p:nvPr/>
        </p:nvSpPr>
        <p:spPr>
          <a:xfrm>
            <a:off x="3889262" y="810065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TIME NEEDED</a:t>
            </a:r>
          </a:p>
        </p:txBody>
      </p:sp>
      <p:sp>
        <p:nvSpPr>
          <p:cNvPr id="680" name="Open a terminal…"/>
          <p:cNvSpPr txBox="1"/>
          <p:nvPr/>
        </p:nvSpPr>
        <p:spPr>
          <a:xfrm>
            <a:off x="3888344" y="8735652"/>
            <a:ext cx="11993341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This is the wall time. After this time, the resources are close. 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Everything you are doing that is not saved is lost.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Better to put a bit longer than what you think you need (you can close before the end)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are done, you can exit with command exit ;-) </a:t>
            </a:r>
          </a:p>
        </p:txBody>
      </p:sp>
      <p:sp>
        <p:nvSpPr>
          <p:cNvPr id="681" name="Rounded Rectangle"/>
          <p:cNvSpPr/>
          <p:nvPr/>
        </p:nvSpPr>
        <p:spPr>
          <a:xfrm>
            <a:off x="2195404" y="810653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82" name="&gt;"/>
          <p:cNvSpPr txBox="1"/>
          <p:nvPr/>
        </p:nvSpPr>
        <p:spPr>
          <a:xfrm>
            <a:off x="2313663" y="814525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83" name="Line"/>
          <p:cNvSpPr/>
          <p:nvPr/>
        </p:nvSpPr>
        <p:spPr>
          <a:xfrm>
            <a:off x="2703499" y="890075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84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pic>
        <p:nvPicPr>
          <p:cNvPr id="68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881683" y="2683698"/>
            <a:ext cx="6127610" cy="4041149"/>
          </a:xfrm>
          <a:prstGeom prst="rect">
            <a:avLst/>
          </a:prstGeom>
          <a:ln w="12700">
            <a:miter lim="400000"/>
          </a:ln>
        </p:spPr>
      </p:pic>
      <p:pic>
        <p:nvPicPr>
          <p:cNvPr id="686" name="Picture 19" descr="Picture 1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881683" y="8003109"/>
            <a:ext cx="6127610" cy="4011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688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IQSUB PARAMETERS</a:t>
              </a:r>
            </a:p>
          </p:txBody>
        </p:sp>
        <p:sp>
          <p:nvSpPr>
            <p:cNvPr id="689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691" name="Group"/>
          <p:cNvSpPr txBox="1"/>
          <p:nvPr/>
        </p:nvSpPr>
        <p:spPr>
          <a:xfrm>
            <a:off x="3889262" y="3465096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NUMBER OF CPUs</a:t>
            </a:r>
          </a:p>
        </p:txBody>
      </p:sp>
      <p:sp>
        <p:nvSpPr>
          <p:cNvPr id="692" name="Open a terminal…"/>
          <p:cNvSpPr txBox="1"/>
          <p:nvPr/>
        </p:nvSpPr>
        <p:spPr>
          <a:xfrm>
            <a:off x="3888344" y="4100096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Only useful for jobs that are parallelized and can benefit from several CPUs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don’t know, you can leave 1</a:t>
            </a:r>
          </a:p>
        </p:txBody>
      </p:sp>
      <p:sp>
        <p:nvSpPr>
          <p:cNvPr id="693" name="Rounded Rectangle"/>
          <p:cNvSpPr/>
          <p:nvPr/>
        </p:nvSpPr>
        <p:spPr>
          <a:xfrm>
            <a:off x="2195404" y="347097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94" name="&gt;"/>
          <p:cNvSpPr txBox="1"/>
          <p:nvPr/>
        </p:nvSpPr>
        <p:spPr>
          <a:xfrm>
            <a:off x="2313663" y="350969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95" name="Line"/>
          <p:cNvSpPr/>
          <p:nvPr/>
        </p:nvSpPr>
        <p:spPr>
          <a:xfrm>
            <a:off x="2703499" y="426519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96" name="Group"/>
          <p:cNvSpPr txBox="1"/>
          <p:nvPr/>
        </p:nvSpPr>
        <p:spPr>
          <a:xfrm>
            <a:off x="3889262" y="6368106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NUMBER OF GPUs</a:t>
            </a:r>
          </a:p>
        </p:txBody>
      </p:sp>
      <p:sp>
        <p:nvSpPr>
          <p:cNvPr id="697" name="Open a terminal…"/>
          <p:cNvSpPr txBox="1"/>
          <p:nvPr/>
        </p:nvSpPr>
        <p:spPr>
          <a:xfrm>
            <a:off x="3888344" y="7003105"/>
            <a:ext cx="11993341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Unless you know you need some GPU, leave it to 0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want to use GPU, you put 1</a:t>
            </a:r>
          </a:p>
        </p:txBody>
      </p:sp>
      <p:sp>
        <p:nvSpPr>
          <p:cNvPr id="698" name="Rounded Rectangle"/>
          <p:cNvSpPr/>
          <p:nvPr/>
        </p:nvSpPr>
        <p:spPr>
          <a:xfrm>
            <a:off x="2195404" y="637398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99" name="&gt;"/>
          <p:cNvSpPr txBox="1"/>
          <p:nvPr/>
        </p:nvSpPr>
        <p:spPr>
          <a:xfrm>
            <a:off x="2313663" y="641270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00" name="Line"/>
          <p:cNvSpPr/>
          <p:nvPr/>
        </p:nvSpPr>
        <p:spPr>
          <a:xfrm>
            <a:off x="2703499" y="716820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01" name="Group"/>
          <p:cNvSpPr txBox="1"/>
          <p:nvPr/>
        </p:nvSpPr>
        <p:spPr>
          <a:xfrm>
            <a:off x="3889262" y="944534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MEMORY NEEDED</a:t>
            </a:r>
          </a:p>
        </p:txBody>
      </p:sp>
      <p:sp>
        <p:nvSpPr>
          <p:cNvPr id="702" name="Open a terminal…"/>
          <p:cNvSpPr txBox="1"/>
          <p:nvPr/>
        </p:nvSpPr>
        <p:spPr>
          <a:xfrm>
            <a:off x="3888344" y="10080342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Depends on the methods / software you use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E.g. mapping with STAR, you might want to increase to 60-80g</a:t>
            </a:r>
          </a:p>
        </p:txBody>
      </p:sp>
      <p:sp>
        <p:nvSpPr>
          <p:cNvPr id="703" name="Rounded Rectangle"/>
          <p:cNvSpPr/>
          <p:nvPr/>
        </p:nvSpPr>
        <p:spPr>
          <a:xfrm>
            <a:off x="2195404" y="945122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04" name="&gt;"/>
          <p:cNvSpPr txBox="1"/>
          <p:nvPr/>
        </p:nvSpPr>
        <p:spPr>
          <a:xfrm>
            <a:off x="2313663" y="948994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05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pic>
        <p:nvPicPr>
          <p:cNvPr id="706" name="Picture 21" descr="Picture 2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820579" y="2935704"/>
            <a:ext cx="5409435" cy="2183094"/>
          </a:xfrm>
          <a:prstGeom prst="rect">
            <a:avLst/>
          </a:prstGeom>
          <a:ln w="12700">
            <a:miter lim="400000"/>
          </a:ln>
        </p:spPr>
      </p:pic>
      <p:pic>
        <p:nvPicPr>
          <p:cNvPr id="707" name="Picture 23" descr="Picture 2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820579" y="5849092"/>
            <a:ext cx="5409435" cy="2179067"/>
          </a:xfrm>
          <a:prstGeom prst="rect">
            <a:avLst/>
          </a:prstGeom>
          <a:ln w="12700">
            <a:miter lim="400000"/>
          </a:ln>
        </p:spPr>
      </p:pic>
      <p:pic>
        <p:nvPicPr>
          <p:cNvPr id="708" name="Picture 25" descr="Picture 2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6820579" y="8769715"/>
            <a:ext cx="5409435" cy="22059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"/>
          <p:cNvGrpSpPr/>
          <p:nvPr/>
        </p:nvGrpSpPr>
        <p:grpSpPr>
          <a:xfrm>
            <a:off x="1598164" y="1527375"/>
            <a:ext cx="17365783" cy="886057"/>
            <a:chOff x="1" y="0"/>
            <a:chExt cx="17365782" cy="886055"/>
          </a:xfrm>
        </p:grpSpPr>
        <p:sp>
          <p:nvSpPr>
            <p:cNvPr id="105" name="WELCOME TO THE C2 USERS WORKSHOP - ANDERS"/>
            <p:cNvSpPr txBox="1"/>
            <p:nvPr/>
          </p:nvSpPr>
          <p:spPr>
            <a:xfrm>
              <a:off x="597242" y="3608"/>
              <a:ext cx="16768542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WELCOME TO THE C2 USERS WORKSHOP - ANDERS</a:t>
              </a:r>
            </a:p>
          </p:txBody>
        </p:sp>
        <p:sp>
          <p:nvSpPr>
            <p:cNvPr id="106" name="Rectangle"/>
            <p:cNvSpPr/>
            <p:nvPr/>
          </p:nvSpPr>
          <p:spPr>
            <a:xfrm rot="5400000">
              <a:off x="-363259" y="363259"/>
              <a:ext cx="886057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10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FILE TRANSFER: scp &amp; FileZilla</a:t>
              </a:r>
            </a:p>
          </p:txBody>
        </p:sp>
        <p:sp>
          <p:nvSpPr>
            <p:cNvPr id="711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13" name="Group"/>
          <p:cNvSpPr txBox="1"/>
          <p:nvPr/>
        </p:nvSpPr>
        <p:spPr>
          <a:xfrm>
            <a:off x="3889262" y="3465096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COPY DATA FROM/TO C2 via SCP command</a:t>
            </a:r>
          </a:p>
        </p:txBody>
      </p:sp>
      <p:sp>
        <p:nvSpPr>
          <p:cNvPr id="714" name="Open a terminal…"/>
          <p:cNvSpPr txBox="1"/>
          <p:nvPr/>
        </p:nvSpPr>
        <p:spPr>
          <a:xfrm>
            <a:off x="3888344" y="4100095"/>
            <a:ext cx="11993341" cy="3406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From local to computerome: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scp /Users/path/to/file username@ssh.computerome.dk:/home/path/to/the/destination/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From computerome to local: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scp username@ssh.computerome.dk:/home/path/to/file/ /Users/path/to/destination/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it’s a whole folder, use -r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For more info, study the scp command (man scp)</a:t>
            </a:r>
            <a:br/>
            <a:endParaRPr/>
          </a:p>
        </p:txBody>
      </p:sp>
      <p:sp>
        <p:nvSpPr>
          <p:cNvPr id="715" name="Rounded Rectangle"/>
          <p:cNvSpPr/>
          <p:nvPr/>
        </p:nvSpPr>
        <p:spPr>
          <a:xfrm>
            <a:off x="2195404" y="347097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16" name="&gt;"/>
          <p:cNvSpPr txBox="1"/>
          <p:nvPr/>
        </p:nvSpPr>
        <p:spPr>
          <a:xfrm>
            <a:off x="2313663" y="350969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17" name="Line"/>
          <p:cNvSpPr/>
          <p:nvPr/>
        </p:nvSpPr>
        <p:spPr>
          <a:xfrm>
            <a:off x="2703499" y="426519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18" name="&gt;"/>
          <p:cNvSpPr txBox="1"/>
          <p:nvPr/>
        </p:nvSpPr>
        <p:spPr>
          <a:xfrm>
            <a:off x="2313663" y="641270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19" name="Line"/>
          <p:cNvSpPr/>
          <p:nvPr/>
        </p:nvSpPr>
        <p:spPr>
          <a:xfrm>
            <a:off x="2703499" y="716820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20" name="Group"/>
          <p:cNvSpPr txBox="1"/>
          <p:nvPr/>
        </p:nvSpPr>
        <p:spPr>
          <a:xfrm>
            <a:off x="3889262" y="944534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Use FileZilla graphical interface</a:t>
            </a:r>
          </a:p>
        </p:txBody>
      </p:sp>
      <p:sp>
        <p:nvSpPr>
          <p:cNvPr id="721" name="Open a terminal…"/>
          <p:cNvSpPr txBox="1"/>
          <p:nvPr/>
        </p:nvSpPr>
        <p:spPr>
          <a:xfrm>
            <a:off x="3888344" y="10080342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 can also use a software with a graphical interface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Find on the wiki how to set up the connection</a:t>
            </a:r>
          </a:p>
        </p:txBody>
      </p:sp>
      <p:sp>
        <p:nvSpPr>
          <p:cNvPr id="722" name="Rounded Rectangle"/>
          <p:cNvSpPr/>
          <p:nvPr/>
        </p:nvSpPr>
        <p:spPr>
          <a:xfrm>
            <a:off x="2195404" y="945122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23" name="&gt;"/>
          <p:cNvSpPr txBox="1"/>
          <p:nvPr/>
        </p:nvSpPr>
        <p:spPr>
          <a:xfrm>
            <a:off x="2313663" y="948994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24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pic>
        <p:nvPicPr>
          <p:cNvPr id="72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914075" y="4931090"/>
            <a:ext cx="7915471" cy="77619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9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27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Filezilla configuration</a:t>
              </a:r>
            </a:p>
          </p:txBody>
        </p:sp>
        <p:sp>
          <p:nvSpPr>
            <p:cNvPr id="728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30" name="TextBox 1"/>
          <p:cNvSpPr txBox="1"/>
          <p:nvPr/>
        </p:nvSpPr>
        <p:spPr>
          <a:xfrm>
            <a:off x="1598163" y="11773472"/>
            <a:ext cx="17316227" cy="559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u="sng">
                <a:solidFill>
                  <a:srgbClr val="999999"/>
                </a:solidFill>
              </a:defRPr>
            </a:pPr>
            <a:r>
              <a:t>From C2 wiki</a:t>
            </a:r>
            <a:r>
              <a:rPr u="none"/>
              <a:t>: https://www.computerome.dk/display/C2W/SSH+login+to+Computerome+2.0</a:t>
            </a:r>
          </a:p>
        </p:txBody>
      </p:sp>
      <p:pic>
        <p:nvPicPr>
          <p:cNvPr id="731" name="Picture 9" descr="Picture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74230" y="3306343"/>
            <a:ext cx="19451055" cy="7436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5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33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MODULES</a:t>
              </a:r>
            </a:p>
          </p:txBody>
        </p:sp>
        <p:sp>
          <p:nvSpPr>
            <p:cNvPr id="734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36" name="Group"/>
          <p:cNvSpPr txBox="1"/>
          <p:nvPr/>
        </p:nvSpPr>
        <p:spPr>
          <a:xfrm>
            <a:off x="3889262" y="327259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LOADING A MODULE: MODULE LOAD</a:t>
            </a:r>
          </a:p>
        </p:txBody>
      </p:sp>
      <p:sp>
        <p:nvSpPr>
          <p:cNvPr id="737" name="Open a terminal…"/>
          <p:cNvSpPr txBox="1"/>
          <p:nvPr/>
        </p:nvSpPr>
        <p:spPr>
          <a:xfrm>
            <a:off x="3888344" y="3907592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 need to load each software you want to use (in its specific version)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module load bowtie/2.3.2 </a:t>
            </a:r>
          </a:p>
        </p:txBody>
      </p:sp>
      <p:sp>
        <p:nvSpPr>
          <p:cNvPr id="738" name="Rounded Rectangle"/>
          <p:cNvSpPr/>
          <p:nvPr/>
        </p:nvSpPr>
        <p:spPr>
          <a:xfrm>
            <a:off x="2195404" y="327847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39" name="&gt;"/>
          <p:cNvSpPr txBox="1"/>
          <p:nvPr/>
        </p:nvSpPr>
        <p:spPr>
          <a:xfrm>
            <a:off x="2313663" y="331719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40" name="Line"/>
          <p:cNvSpPr/>
          <p:nvPr/>
        </p:nvSpPr>
        <p:spPr>
          <a:xfrm>
            <a:off x="2703499" y="4072690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41" name="Group"/>
          <p:cNvSpPr txBox="1"/>
          <p:nvPr/>
        </p:nvSpPr>
        <p:spPr>
          <a:xfrm>
            <a:off x="3889262" y="617560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SEARCHING FOR A MODULE: MODULE AVAIL</a:t>
            </a:r>
          </a:p>
        </p:txBody>
      </p:sp>
      <p:sp>
        <p:nvSpPr>
          <p:cNvPr id="742" name="Open a terminal…"/>
          <p:cNvSpPr txBox="1"/>
          <p:nvPr/>
        </p:nvSpPr>
        <p:spPr>
          <a:xfrm>
            <a:off x="3888344" y="6810602"/>
            <a:ext cx="11993341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Use the avail function with the start of your software name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module avail bowtie</a:t>
            </a:r>
          </a:p>
        </p:txBody>
      </p:sp>
      <p:sp>
        <p:nvSpPr>
          <p:cNvPr id="743" name="Rounded Rectangle"/>
          <p:cNvSpPr/>
          <p:nvPr/>
        </p:nvSpPr>
        <p:spPr>
          <a:xfrm>
            <a:off x="2195404" y="618148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44" name="&gt;"/>
          <p:cNvSpPr txBox="1"/>
          <p:nvPr/>
        </p:nvSpPr>
        <p:spPr>
          <a:xfrm>
            <a:off x="2313663" y="622020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45" name="Line"/>
          <p:cNvSpPr/>
          <p:nvPr/>
        </p:nvSpPr>
        <p:spPr>
          <a:xfrm>
            <a:off x="2703499" y="697570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46" name="Group"/>
          <p:cNvSpPr txBox="1"/>
          <p:nvPr/>
        </p:nvSpPr>
        <p:spPr>
          <a:xfrm>
            <a:off x="3889262" y="9252837"/>
            <a:ext cx="8671706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ADDING THE DEPENDENCIES</a:t>
            </a:r>
          </a:p>
        </p:txBody>
      </p:sp>
      <p:sp>
        <p:nvSpPr>
          <p:cNvPr id="747" name="Open a terminal…"/>
          <p:cNvSpPr txBox="1"/>
          <p:nvPr/>
        </p:nvSpPr>
        <p:spPr>
          <a:xfrm>
            <a:off x="3888344" y="9887837"/>
            <a:ext cx="11030815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When there is a missing dependency, follow the suggestions</a:t>
            </a:r>
          </a:p>
        </p:txBody>
      </p:sp>
      <p:sp>
        <p:nvSpPr>
          <p:cNvPr id="748" name="Rounded Rectangle"/>
          <p:cNvSpPr/>
          <p:nvPr/>
        </p:nvSpPr>
        <p:spPr>
          <a:xfrm>
            <a:off x="2195404" y="9258717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49" name="&gt;"/>
          <p:cNvSpPr txBox="1"/>
          <p:nvPr/>
        </p:nvSpPr>
        <p:spPr>
          <a:xfrm>
            <a:off x="2313663" y="9297440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50" name="Line"/>
          <p:cNvSpPr/>
          <p:nvPr/>
        </p:nvSpPr>
        <p:spPr>
          <a:xfrm>
            <a:off x="2703499" y="10052936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pic>
        <p:nvPicPr>
          <p:cNvPr id="751" name="Picture 19" descr="Picture 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01600" y="8259222"/>
            <a:ext cx="9870738" cy="358743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2" name="Picture 22" descr="Picture 2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01600" y="5373273"/>
            <a:ext cx="9870738" cy="1864208"/>
          </a:xfrm>
          <a:prstGeom prst="rect">
            <a:avLst/>
          </a:prstGeom>
          <a:ln w="12700">
            <a:miter lim="400000"/>
          </a:ln>
        </p:spPr>
      </p:pic>
      <p:sp>
        <p:nvSpPr>
          <p:cNvPr id="753" name="TextBox 28"/>
          <p:cNvSpPr txBox="1"/>
          <p:nvPr/>
        </p:nvSpPr>
        <p:spPr>
          <a:xfrm>
            <a:off x="1598162" y="12126427"/>
            <a:ext cx="15228690" cy="559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u="sng">
                <a:solidFill>
                  <a:srgbClr val="999999"/>
                </a:solidFill>
              </a:defRPr>
            </a:pPr>
            <a:r>
              <a:t>More on C2 wiki</a:t>
            </a:r>
            <a:r>
              <a:rPr u="none"/>
              <a:t>: https://www.computerome.dk/display/C2W/Installed+Software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756" name="A BRIEF TECHIN   AL INTERMEZZO"/>
          <p:cNvSpPr txBox="1"/>
          <p:nvPr/>
        </p:nvSpPr>
        <p:spPr>
          <a:xfrm>
            <a:off x="7501392" y="6733588"/>
            <a:ext cx="8928349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A BRIEF TECHNICAL INTERMEZZ</a:t>
            </a:r>
          </a:p>
        </p:txBody>
      </p:sp>
      <p:grpSp>
        <p:nvGrpSpPr>
          <p:cNvPr id="759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757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58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760" name="PART4"/>
          <p:cNvSpPr txBox="1"/>
          <p:nvPr/>
        </p:nvSpPr>
        <p:spPr>
          <a:xfrm>
            <a:off x="11251034" y="5461421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PART4</a:t>
            </a:r>
          </a:p>
        </p:txBody>
      </p:sp>
      <p:sp>
        <p:nvSpPr>
          <p:cNvPr id="761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764" name="Group"/>
          <p:cNvGrpSpPr/>
          <p:nvPr/>
        </p:nvGrpSpPr>
        <p:grpSpPr>
          <a:xfrm>
            <a:off x="16388340" y="7154320"/>
            <a:ext cx="433885" cy="431829"/>
            <a:chOff x="0" y="0"/>
            <a:chExt cx="433883" cy="431827"/>
          </a:xfrm>
        </p:grpSpPr>
        <p:pic>
          <p:nvPicPr>
            <p:cNvPr id="762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63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66" name="A BREIF TECHINCAL INTERMEZZO - ALLAN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A BREIF TECHINCAL INTERMEZZO - ALLAN</a:t>
              </a:r>
            </a:p>
          </p:txBody>
        </p:sp>
        <p:sp>
          <p:nvSpPr>
            <p:cNvPr id="7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66" name="A BREIF TECHINCAL INTERMEZZO - ALLAN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A BREIF TECHINCAL INTERMEZZO - ALLAN</a:t>
              </a:r>
            </a:p>
          </p:txBody>
        </p:sp>
        <p:sp>
          <p:nvSpPr>
            <p:cNvPr id="7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5" name="Group"/>
          <p:cNvSpPr txBox="1"/>
          <p:nvPr/>
        </p:nvSpPr>
        <p:spPr>
          <a:xfrm>
            <a:off x="3889261" y="3272592"/>
            <a:ext cx="12314757" cy="492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 smtClean="0"/>
              <a:t>HOW DO YOU GET ACCESS OR HELP TO COMPUTEROME AT KU?</a:t>
            </a:r>
            <a:endParaRPr dirty="0"/>
          </a:p>
        </p:txBody>
      </p:sp>
      <p:sp>
        <p:nvSpPr>
          <p:cNvPr id="6" name="Open a terminal…"/>
          <p:cNvSpPr txBox="1"/>
          <p:nvPr/>
        </p:nvSpPr>
        <p:spPr>
          <a:xfrm>
            <a:off x="3888344" y="3907592"/>
            <a:ext cx="11030815" cy="120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da-DK" dirty="0" err="1" smtClean="0"/>
              <a:t>Get</a:t>
            </a:r>
            <a:r>
              <a:rPr lang="da-DK" dirty="0" smtClean="0"/>
              <a:t> </a:t>
            </a:r>
            <a:r>
              <a:rPr lang="da-DK" dirty="0" err="1" smtClean="0"/>
              <a:t>access</a:t>
            </a:r>
            <a:r>
              <a:rPr lang="da-DK" dirty="0" smtClean="0"/>
              <a:t> via KU-</a:t>
            </a:r>
            <a:r>
              <a:rPr lang="da-DK" dirty="0" err="1" smtClean="0"/>
              <a:t>IT’s</a:t>
            </a:r>
            <a:r>
              <a:rPr lang="da-DK" dirty="0" smtClean="0"/>
              <a:t> </a:t>
            </a:r>
            <a:r>
              <a:rPr lang="da-DK" dirty="0" err="1" smtClean="0"/>
              <a:t>selfservice</a:t>
            </a:r>
            <a:r>
              <a:rPr lang="da-DK" dirty="0" smtClean="0"/>
              <a:t> at https://sd.ku.dk</a:t>
            </a:r>
            <a:endParaRPr dirty="0"/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da-DK" dirty="0" smtClean="0"/>
              <a:t>If </a:t>
            </a:r>
            <a:r>
              <a:rPr lang="da-DK" dirty="0" err="1" smtClean="0"/>
              <a:t>you</a:t>
            </a:r>
            <a:r>
              <a:rPr lang="da-DK" dirty="0" smtClean="0"/>
              <a:t> </a:t>
            </a:r>
            <a:r>
              <a:rPr lang="da-DK" dirty="0" err="1" smtClean="0"/>
              <a:t>need</a:t>
            </a:r>
            <a:r>
              <a:rPr lang="da-DK" dirty="0" smtClean="0"/>
              <a:t> </a:t>
            </a:r>
            <a:r>
              <a:rPr lang="da-DK" dirty="0" err="1" smtClean="0"/>
              <a:t>help</a:t>
            </a:r>
            <a:r>
              <a:rPr lang="da-DK" dirty="0" smtClean="0"/>
              <a:t>, KU-IT </a:t>
            </a:r>
            <a:r>
              <a:rPr lang="da-DK" dirty="0" err="1" smtClean="0"/>
              <a:t>can</a:t>
            </a:r>
            <a:r>
              <a:rPr lang="da-DK" dirty="0" smtClean="0"/>
              <a:t> </a:t>
            </a:r>
            <a:r>
              <a:rPr lang="da-DK" dirty="0" err="1" smtClean="0"/>
              <a:t>assist</a:t>
            </a:r>
            <a:r>
              <a:rPr lang="da-DK" dirty="0" smtClean="0"/>
              <a:t> with a basic C2 </a:t>
            </a:r>
            <a:r>
              <a:rPr lang="da-DK" dirty="0" err="1" smtClean="0"/>
              <a:t>training</a:t>
            </a:r>
            <a:endParaRPr lang="da-DK" dirty="0" smtClean="0"/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da-DK" dirty="0" smtClean="0"/>
              <a:t>More on C2 at KU at </a:t>
            </a:r>
            <a:r>
              <a:rPr lang="da-DK" dirty="0" err="1" smtClean="0"/>
              <a:t>KUnet</a:t>
            </a:r>
            <a:r>
              <a:rPr lang="da-DK" dirty="0" smtClean="0"/>
              <a:t>, </a:t>
            </a:r>
            <a:r>
              <a:rPr lang="da-DK" dirty="0" err="1" smtClean="0"/>
              <a:t>Employment</a:t>
            </a:r>
            <a:r>
              <a:rPr lang="da-DK" dirty="0" smtClean="0"/>
              <a:t> guide and </a:t>
            </a:r>
            <a:r>
              <a:rPr lang="da-DK" dirty="0" err="1" smtClean="0"/>
              <a:t>soon</a:t>
            </a:r>
            <a:r>
              <a:rPr lang="da-DK" dirty="0" smtClean="0"/>
              <a:t> </a:t>
            </a:r>
            <a:r>
              <a:rPr lang="da-DK" dirty="0"/>
              <a:t>R</a:t>
            </a:r>
            <a:r>
              <a:rPr lang="da-DK" dirty="0" smtClean="0"/>
              <a:t>esearch Portal: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3390352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66" name="A BREIF TECHINCAL INTERMEZZO - ALLAN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lang="da-DK" dirty="0" smtClean="0"/>
                <a:t>Computerome at </a:t>
              </a:r>
              <a:r>
                <a:rPr lang="da-DK" dirty="0" err="1" smtClean="0"/>
                <a:t>KUnet</a:t>
              </a:r>
              <a:endParaRPr dirty="0"/>
            </a:p>
          </p:txBody>
        </p:sp>
        <p:sp>
          <p:nvSpPr>
            <p:cNvPr id="7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pic>
        <p:nvPicPr>
          <p:cNvPr id="2" name="Billed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460" y="2387940"/>
            <a:ext cx="11991732" cy="10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40506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66" name="A BREIF TECHINCAL INTERMEZZO - ALLAN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lang="da-DK" dirty="0"/>
                <a:t>Computerome at </a:t>
              </a:r>
              <a:r>
                <a:rPr lang="da-DK" dirty="0" err="1"/>
                <a:t>KUnet</a:t>
              </a:r>
              <a:endParaRPr lang="da-DK" dirty="0"/>
            </a:p>
          </p:txBody>
        </p:sp>
        <p:sp>
          <p:nvSpPr>
            <p:cNvPr id="7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pic>
        <p:nvPicPr>
          <p:cNvPr id="2" name="Billed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460" y="2387940"/>
            <a:ext cx="11991732" cy="10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56780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roup"/>
          <p:cNvGrpSpPr/>
          <p:nvPr/>
        </p:nvGrpSpPr>
        <p:grpSpPr>
          <a:xfrm>
            <a:off x="1598162" y="1526819"/>
            <a:ext cx="15224118" cy="886614"/>
            <a:chOff x="0" y="-556"/>
            <a:chExt cx="15224117" cy="886612"/>
          </a:xfrm>
        </p:grpSpPr>
        <p:sp>
          <p:nvSpPr>
            <p:cNvPr id="766" name="A BREIF TECHINCAL INTERMEZZO - ALLAN"/>
            <p:cNvSpPr txBox="1"/>
            <p:nvPr/>
          </p:nvSpPr>
          <p:spPr>
            <a:xfrm>
              <a:off x="597242" y="-556"/>
              <a:ext cx="14626875" cy="8617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lang="da-DK" dirty="0" smtClean="0"/>
                <a:t>HOW TO CREATE A GROUP</a:t>
              </a:r>
              <a:endParaRPr dirty="0"/>
            </a:p>
          </p:txBody>
        </p:sp>
        <p:sp>
          <p:nvSpPr>
            <p:cNvPr id="7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pic>
        <p:nvPicPr>
          <p:cNvPr id="2" name="Billed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459" y="2387940"/>
            <a:ext cx="11991732" cy="10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51035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66" name="A BREIF TECHINCAL INTERMEZZO - ALLAN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lang="en-US" dirty="0"/>
                <a:t>HOW TO CREATE A GROUP</a:t>
              </a:r>
              <a:endParaRPr lang="en-US" dirty="0"/>
            </a:p>
          </p:txBody>
        </p:sp>
        <p:sp>
          <p:nvSpPr>
            <p:cNvPr id="7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pic>
        <p:nvPicPr>
          <p:cNvPr id="2" name="Billed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459" y="2413434"/>
            <a:ext cx="11961416" cy="1005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11802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"/>
          <p:cNvSpPr/>
          <p:nvPr/>
        </p:nvSpPr>
        <p:spPr>
          <a:xfrm>
            <a:off x="6348" y="3509505"/>
            <a:ext cx="24358604" cy="8932718"/>
          </a:xfrm>
          <a:prstGeom prst="rect">
            <a:avLst/>
          </a:prstGeom>
          <a:solidFill>
            <a:srgbClr val="80A7A5"/>
          </a:solidFill>
          <a:ln w="12700">
            <a:solidFill>
              <a:srgbClr val="93B08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BBE92"/>
                </a:solidFill>
              </a:defRPr>
            </a:pPr>
            <a:endParaRPr/>
          </a:p>
        </p:txBody>
      </p:sp>
      <p:pic>
        <p:nvPicPr>
          <p:cNvPr id="110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8986280" y="4156867"/>
            <a:ext cx="2705115" cy="2705114"/>
          </a:xfrm>
          <a:prstGeom prst="rect">
            <a:avLst/>
          </a:prstGeom>
        </p:spPr>
      </p:pic>
      <p:grpSp>
        <p:nvGrpSpPr>
          <p:cNvPr id="113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111" name="WHO ARE WE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WHO ARE WE</a:t>
              </a:r>
            </a:p>
          </p:txBody>
        </p:sp>
        <p:sp>
          <p:nvSpPr>
            <p:cNvPr id="112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pic>
        <p:nvPicPr>
          <p:cNvPr id="114" name="22790181_10155887493661462_1563602072_o.jpg" descr="22790181_10155887493661462_1563602072_o.jpg"/>
          <p:cNvPicPr>
            <a:picLocks noChangeAspect="1"/>
          </p:cNvPicPr>
          <p:nvPr/>
        </p:nvPicPr>
        <p:blipFill>
          <a:blip r:embed="rId4">
            <a:extLst/>
          </a:blip>
          <a:srcRect t="17139" b="4775"/>
          <a:stretch>
            <a:fillRect/>
          </a:stretch>
        </p:blipFill>
        <p:spPr>
          <a:xfrm>
            <a:off x="12932547" y="4142387"/>
            <a:ext cx="2627329" cy="27340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SkipperPhotography139.JPG" descr="SkipperPhotography139.JPG"/>
          <p:cNvPicPr>
            <a:picLocks noChangeAspect="1"/>
          </p:cNvPicPr>
          <p:nvPr/>
        </p:nvPicPr>
        <p:blipFill>
          <a:blip r:embed="rId5">
            <a:extLst/>
          </a:blip>
          <a:srcRect l="15275" r="18366"/>
          <a:stretch>
            <a:fillRect/>
          </a:stretch>
        </p:blipFill>
        <p:spPr>
          <a:xfrm>
            <a:off x="8988131" y="4142389"/>
            <a:ext cx="2726815" cy="2734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Shyam.jpg" descr="Shyam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879916" y="8373281"/>
            <a:ext cx="2732579" cy="27325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prt_www40.hentindhold_cms.jpg" descr="prt_www40.hentindhold_cms.jpg"/>
          <p:cNvPicPr>
            <a:picLocks noChangeAspect="1"/>
          </p:cNvPicPr>
          <p:nvPr/>
        </p:nvPicPr>
        <p:blipFill>
          <a:blip r:embed="rId7">
            <a:extLst/>
          </a:blip>
          <a:srcRect l="3165" b="3259"/>
          <a:stretch>
            <a:fillRect/>
          </a:stretch>
        </p:blipFill>
        <p:spPr>
          <a:xfrm>
            <a:off x="18241479" y="8380868"/>
            <a:ext cx="2719878" cy="27172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prt_www40.hentindhold_cms.jpg" descr="prt_www40.hentindhold_cms.jp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8999763" y="8373533"/>
            <a:ext cx="2730513" cy="2730513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quare"/>
          <p:cNvSpPr/>
          <p:nvPr/>
        </p:nvSpPr>
        <p:spPr>
          <a:xfrm>
            <a:off x="12761383" y="4024309"/>
            <a:ext cx="2969645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0" name="Square"/>
          <p:cNvSpPr/>
          <p:nvPr/>
        </p:nvSpPr>
        <p:spPr>
          <a:xfrm>
            <a:off x="8866774" y="4024309"/>
            <a:ext cx="2969644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1" name="Square"/>
          <p:cNvSpPr/>
          <p:nvPr/>
        </p:nvSpPr>
        <p:spPr>
          <a:xfrm>
            <a:off x="18116550" y="4024309"/>
            <a:ext cx="2969643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2" name="Square"/>
          <p:cNvSpPr/>
          <p:nvPr/>
        </p:nvSpPr>
        <p:spPr>
          <a:xfrm>
            <a:off x="18116550" y="8254455"/>
            <a:ext cx="2969643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3" name="Square"/>
          <p:cNvSpPr/>
          <p:nvPr/>
        </p:nvSpPr>
        <p:spPr>
          <a:xfrm>
            <a:off x="12761383" y="8254455"/>
            <a:ext cx="2969645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4" name="Square"/>
          <p:cNvSpPr/>
          <p:nvPr/>
        </p:nvSpPr>
        <p:spPr>
          <a:xfrm>
            <a:off x="8866774" y="8254455"/>
            <a:ext cx="2969644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5" name="ANDERS KROGH"/>
          <p:cNvSpPr txBox="1"/>
          <p:nvPr/>
        </p:nvSpPr>
        <p:spPr>
          <a:xfrm>
            <a:off x="9122040" y="7150442"/>
            <a:ext cx="2433597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ANDERS KROGH</a:t>
            </a:r>
          </a:p>
        </p:txBody>
      </p:sp>
      <p:sp>
        <p:nvSpPr>
          <p:cNvPr id="126" name="THILDE TERKELSEN"/>
          <p:cNvSpPr txBox="1"/>
          <p:nvPr/>
        </p:nvSpPr>
        <p:spPr>
          <a:xfrm>
            <a:off x="12832490" y="7150442"/>
            <a:ext cx="2827431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THILDE TERKELSEN</a:t>
            </a:r>
          </a:p>
        </p:txBody>
      </p:sp>
      <p:sp>
        <p:nvSpPr>
          <p:cNvPr id="127" name="BENT PETERSEN"/>
          <p:cNvSpPr txBox="1"/>
          <p:nvPr/>
        </p:nvSpPr>
        <p:spPr>
          <a:xfrm>
            <a:off x="9134796" y="11452166"/>
            <a:ext cx="2433597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BENT PETERSEN</a:t>
            </a:r>
          </a:p>
        </p:txBody>
      </p:sp>
      <p:sp>
        <p:nvSpPr>
          <p:cNvPr id="128" name="SHYAM  GOPALAKRISHNAN"/>
          <p:cNvSpPr txBox="1"/>
          <p:nvPr/>
        </p:nvSpPr>
        <p:spPr>
          <a:xfrm>
            <a:off x="12372768" y="11459264"/>
            <a:ext cx="3746875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SHYAM  GOPALAKRISHNAN</a:t>
            </a:r>
          </a:p>
        </p:txBody>
      </p:sp>
      <p:sp>
        <p:nvSpPr>
          <p:cNvPr id="129" name="MAGALI MICHAUT"/>
          <p:cNvSpPr txBox="1"/>
          <p:nvPr/>
        </p:nvSpPr>
        <p:spPr>
          <a:xfrm>
            <a:off x="18302875" y="7150442"/>
            <a:ext cx="2596996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MAGALI MICHAUT</a:t>
            </a:r>
          </a:p>
        </p:txBody>
      </p:sp>
      <p:sp>
        <p:nvSpPr>
          <p:cNvPr id="130" name="ALLAN HAVE"/>
          <p:cNvSpPr txBox="1"/>
          <p:nvPr/>
        </p:nvSpPr>
        <p:spPr>
          <a:xfrm>
            <a:off x="18650007" y="11452166"/>
            <a:ext cx="190272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ALLAN HAVE</a:t>
            </a:r>
          </a:p>
        </p:txBody>
      </p:sp>
      <p:sp>
        <p:nvSpPr>
          <p:cNvPr id="131" name="Anders Krogh, Professor, Head of Center…"/>
          <p:cNvSpPr txBox="1"/>
          <p:nvPr/>
        </p:nvSpPr>
        <p:spPr>
          <a:xfrm>
            <a:off x="1522470" y="5081189"/>
            <a:ext cx="7024839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Anders Krogh, Professor, Head of Center</a:t>
            </a:r>
            <a:endParaRPr b="1"/>
          </a:p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Thilde Terkelsen, Data Scientist</a:t>
            </a:r>
          </a:p>
        </p:txBody>
      </p:sp>
      <p:sp>
        <p:nvSpPr>
          <p:cNvPr id="132" name="Magali Michaut,  Research Consultant"/>
          <p:cNvSpPr txBox="1"/>
          <p:nvPr/>
        </p:nvSpPr>
        <p:spPr>
          <a:xfrm>
            <a:off x="1522470" y="7235838"/>
            <a:ext cx="7024839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 Magali Michaut,  Research Consultant</a:t>
            </a:r>
          </a:p>
        </p:txBody>
      </p:sp>
      <p:sp>
        <p:nvSpPr>
          <p:cNvPr id="133" name="Bent Petersen, Associate Professor…"/>
          <p:cNvSpPr txBox="1"/>
          <p:nvPr/>
        </p:nvSpPr>
        <p:spPr>
          <a:xfrm>
            <a:off x="1522470" y="9014417"/>
            <a:ext cx="7024839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Bent Petersen, Associate Professor</a:t>
            </a:r>
          </a:p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Shyam Gopalakrishnan, Associate Professor</a:t>
            </a:r>
          </a:p>
        </p:txBody>
      </p:sp>
      <p:sp>
        <p:nvSpPr>
          <p:cNvPr id="134" name="Allan Have Sørensen, Head of Section"/>
          <p:cNvSpPr txBox="1"/>
          <p:nvPr/>
        </p:nvSpPr>
        <p:spPr>
          <a:xfrm>
            <a:off x="1522470" y="11047936"/>
            <a:ext cx="7024839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 Allan Have Sørensen, Head of Section</a:t>
            </a:r>
          </a:p>
        </p:txBody>
      </p:sp>
      <p:sp>
        <p:nvSpPr>
          <p:cNvPr id="135" name="DANSTEM:"/>
          <p:cNvSpPr txBox="1"/>
          <p:nvPr/>
        </p:nvSpPr>
        <p:spPr>
          <a:xfrm>
            <a:off x="1499396" y="6488434"/>
            <a:ext cx="6283948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DANSTEM:</a:t>
            </a:r>
          </a:p>
        </p:txBody>
      </p:sp>
      <p:sp>
        <p:nvSpPr>
          <p:cNvPr id="136" name="CENTER FOR HEALTH DATA SCIENCE:"/>
          <p:cNvSpPr txBox="1"/>
          <p:nvPr/>
        </p:nvSpPr>
        <p:spPr>
          <a:xfrm>
            <a:off x="1499396" y="4396396"/>
            <a:ext cx="6283947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CENTER FOR HEALTH DATA SCIENCE:</a:t>
            </a:r>
          </a:p>
        </p:txBody>
      </p:sp>
      <p:sp>
        <p:nvSpPr>
          <p:cNvPr id="137" name="GLOBE INSTITUTE:"/>
          <p:cNvSpPr txBox="1"/>
          <p:nvPr/>
        </p:nvSpPr>
        <p:spPr>
          <a:xfrm>
            <a:off x="1498649" y="8312532"/>
            <a:ext cx="6283948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GLOBE INSTITUTE:</a:t>
            </a:r>
          </a:p>
        </p:txBody>
      </p:sp>
      <p:sp>
        <p:nvSpPr>
          <p:cNvPr id="138" name="KU IT:"/>
          <p:cNvSpPr txBox="1"/>
          <p:nvPr/>
        </p:nvSpPr>
        <p:spPr>
          <a:xfrm>
            <a:off x="1498649" y="10326544"/>
            <a:ext cx="6283948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KU IT:</a:t>
            </a:r>
          </a:p>
        </p:txBody>
      </p:sp>
      <p:pic>
        <p:nvPicPr>
          <p:cNvPr id="139" name="2019-04-16.jpg" descr="2019-04-16.jpg"/>
          <p:cNvPicPr>
            <a:picLocks noChangeAspect="1"/>
          </p:cNvPicPr>
          <p:nvPr/>
        </p:nvPicPr>
        <p:blipFill>
          <a:blip r:embed="rId9">
            <a:extLst/>
          </a:blip>
          <a:srcRect l="23677" t="14988" r="2341" b="32147"/>
          <a:stretch>
            <a:fillRect/>
          </a:stretch>
        </p:blipFill>
        <p:spPr>
          <a:xfrm>
            <a:off x="18241479" y="4149333"/>
            <a:ext cx="2719593" cy="2720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66" name="A BREIF TECHINCAL INTERMEZZO - ALLAN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lang="en-US" dirty="0"/>
                <a:t>HOW TO CREATE A GROUP</a:t>
              </a:r>
              <a:endParaRPr lang="en-US" dirty="0"/>
            </a:p>
          </p:txBody>
        </p:sp>
        <p:sp>
          <p:nvSpPr>
            <p:cNvPr id="7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pic>
        <p:nvPicPr>
          <p:cNvPr id="2" name="Billed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460" y="2387940"/>
            <a:ext cx="11991732" cy="10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171775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66" name="A BREIF TECHINCAL INTERMEZZO - ALLAN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lang="en-US" dirty="0"/>
                <a:t>HOW TO CREATE A GROUP</a:t>
              </a:r>
              <a:endParaRPr lang="en-US" dirty="0"/>
            </a:p>
          </p:txBody>
        </p:sp>
        <p:sp>
          <p:nvSpPr>
            <p:cNvPr id="7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pic>
        <p:nvPicPr>
          <p:cNvPr id="2" name="Billed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460" y="2387940"/>
            <a:ext cx="11991732" cy="10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644043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66" name="A BREIF TECHINCAL INTERMEZZO - ALLAN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lang="en-US" dirty="0"/>
                <a:t>HOW TO CREATE A GROUP</a:t>
              </a:r>
              <a:endParaRPr lang="en-US" dirty="0"/>
            </a:p>
          </p:txBody>
        </p:sp>
        <p:sp>
          <p:nvSpPr>
            <p:cNvPr id="7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pic>
        <p:nvPicPr>
          <p:cNvPr id="2" name="Billed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460" y="2387940"/>
            <a:ext cx="11991732" cy="10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2156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66" name="A BREIF TECHINCAL INTERMEZZO - ALLAN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A BREIF TECHINCAL INTERMEZZO - ALLAN</a:t>
              </a:r>
            </a:p>
          </p:txBody>
        </p:sp>
        <p:sp>
          <p:nvSpPr>
            <p:cNvPr id="7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5" name="Group"/>
          <p:cNvSpPr txBox="1"/>
          <p:nvPr/>
        </p:nvSpPr>
        <p:spPr>
          <a:xfrm>
            <a:off x="9508842" y="5909466"/>
            <a:ext cx="7019744" cy="1107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sz="6600" dirty="0" err="1" smtClean="0"/>
              <a:t>Questions</a:t>
            </a:r>
            <a:r>
              <a:rPr lang="da-DK" sz="6600" dirty="0" smtClean="0"/>
              <a:t>?</a:t>
            </a:r>
            <a:endParaRPr sz="6600" dirty="0"/>
          </a:p>
        </p:txBody>
      </p:sp>
    </p:spTree>
    <p:extLst>
      <p:ext uri="{BB962C8B-B14F-4D97-AF65-F5344CB8AC3E}">
        <p14:creationId xmlns:p14="http://schemas.microsoft.com/office/powerpoint/2010/main" val="2483463092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771" name="2 MODULES &amp; QUEING SYSTEM"/>
          <p:cNvSpPr txBox="1"/>
          <p:nvPr/>
        </p:nvSpPr>
        <p:spPr>
          <a:xfrm>
            <a:off x="7348620" y="6737822"/>
            <a:ext cx="94004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  C2 M   DULES &amp; QUEING SYSTEM</a:t>
            </a:r>
          </a:p>
        </p:txBody>
      </p:sp>
      <p:grpSp>
        <p:nvGrpSpPr>
          <p:cNvPr id="774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772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73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775" name="PART5"/>
          <p:cNvSpPr txBox="1"/>
          <p:nvPr/>
        </p:nvSpPr>
        <p:spPr>
          <a:xfrm>
            <a:off x="11251034" y="5465654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PART5</a:t>
            </a:r>
          </a:p>
        </p:txBody>
      </p:sp>
      <p:sp>
        <p:nvSpPr>
          <p:cNvPr id="776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779" name="Group"/>
          <p:cNvGrpSpPr/>
          <p:nvPr/>
        </p:nvGrpSpPr>
        <p:grpSpPr>
          <a:xfrm>
            <a:off x="9056207" y="7171253"/>
            <a:ext cx="433884" cy="431829"/>
            <a:chOff x="0" y="0"/>
            <a:chExt cx="433883" cy="431827"/>
          </a:xfrm>
        </p:grpSpPr>
        <p:pic>
          <p:nvPicPr>
            <p:cNvPr id="777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78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3" name="Group"/>
          <p:cNvGrpSpPr/>
          <p:nvPr/>
        </p:nvGrpSpPr>
        <p:grpSpPr>
          <a:xfrm>
            <a:off x="1598161" y="1527375"/>
            <a:ext cx="17527250" cy="917836"/>
            <a:chOff x="0" y="0"/>
            <a:chExt cx="17527248" cy="917834"/>
          </a:xfrm>
        </p:grpSpPr>
        <p:sp>
          <p:nvSpPr>
            <p:cNvPr id="781" name="MODULES, QUEING SYSTEM &amp; SCRIPTS - SHYAM"/>
            <p:cNvSpPr txBox="1"/>
            <p:nvPr/>
          </p:nvSpPr>
          <p:spPr>
            <a:xfrm>
              <a:off x="597243" y="64396"/>
              <a:ext cx="16930006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MODULES, QUEING SYSTEM &amp; SCRIPTS - SHYAM</a:t>
              </a:r>
            </a:p>
          </p:txBody>
        </p:sp>
        <p:sp>
          <p:nvSpPr>
            <p:cNvPr id="782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786" name="OPTIMIZATION OF TIME &amp;    OST"/>
          <p:cNvSpPr txBox="1"/>
          <p:nvPr/>
        </p:nvSpPr>
        <p:spPr>
          <a:xfrm>
            <a:off x="7770167" y="6725122"/>
            <a:ext cx="8910044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 OPTIMIZATION OF TIME &amp; C   ST</a:t>
            </a:r>
          </a:p>
        </p:txBody>
      </p:sp>
      <p:grpSp>
        <p:nvGrpSpPr>
          <p:cNvPr id="789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787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88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790" name="PART6"/>
          <p:cNvSpPr txBox="1"/>
          <p:nvPr/>
        </p:nvSpPr>
        <p:spPr>
          <a:xfrm>
            <a:off x="11251034" y="5457187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PART6</a:t>
            </a:r>
          </a:p>
        </p:txBody>
      </p:sp>
      <p:sp>
        <p:nvSpPr>
          <p:cNvPr id="791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794" name="Group"/>
          <p:cNvGrpSpPr/>
          <p:nvPr/>
        </p:nvGrpSpPr>
        <p:grpSpPr>
          <a:xfrm>
            <a:off x="15444306" y="7141620"/>
            <a:ext cx="433885" cy="431829"/>
            <a:chOff x="0" y="0"/>
            <a:chExt cx="433883" cy="431827"/>
          </a:xfrm>
        </p:grpSpPr>
        <p:pic>
          <p:nvPicPr>
            <p:cNvPr id="792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93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8" name="Group"/>
          <p:cNvGrpSpPr/>
          <p:nvPr/>
        </p:nvGrpSpPr>
        <p:grpSpPr>
          <a:xfrm>
            <a:off x="1598161" y="1527375"/>
            <a:ext cx="17527250" cy="917836"/>
            <a:chOff x="0" y="0"/>
            <a:chExt cx="17527248" cy="917834"/>
          </a:xfrm>
        </p:grpSpPr>
        <p:sp>
          <p:nvSpPr>
            <p:cNvPr id="796" name="OPTIMIZATION OF TIME AND COST ON C2 - SHYAM"/>
            <p:cNvSpPr txBox="1"/>
            <p:nvPr/>
          </p:nvSpPr>
          <p:spPr>
            <a:xfrm>
              <a:off x="597243" y="64396"/>
              <a:ext cx="16930006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OPTIMIZATION OF TIME AND COST ON C2 - SHYAM</a:t>
              </a:r>
            </a:p>
          </p:txBody>
        </p:sp>
        <p:sp>
          <p:nvSpPr>
            <p:cNvPr id="79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142" name="INTRODU   TION"/>
          <p:cNvSpPr txBox="1"/>
          <p:nvPr/>
        </p:nvSpPr>
        <p:spPr>
          <a:xfrm>
            <a:off x="9989393" y="6731001"/>
            <a:ext cx="4392514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INTR   DUCTION</a:t>
            </a:r>
          </a:p>
        </p:txBody>
      </p:sp>
      <p:sp>
        <p:nvSpPr>
          <p:cNvPr id="143" name="PART1"/>
          <p:cNvSpPr txBox="1"/>
          <p:nvPr/>
        </p:nvSpPr>
        <p:spPr>
          <a:xfrm>
            <a:off x="11251034" y="5464807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PART1</a:t>
            </a:r>
          </a:p>
        </p:txBody>
      </p:sp>
      <p:sp>
        <p:nvSpPr>
          <p:cNvPr id="144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147" name="Group"/>
          <p:cNvGrpSpPr/>
          <p:nvPr/>
        </p:nvGrpSpPr>
        <p:grpSpPr>
          <a:xfrm>
            <a:off x="11352052" y="7150970"/>
            <a:ext cx="433885" cy="431828"/>
            <a:chOff x="0" y="0"/>
            <a:chExt cx="433883" cy="431827"/>
          </a:xfrm>
        </p:grpSpPr>
        <p:pic>
          <p:nvPicPr>
            <p:cNvPr id="145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46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149" name="INTRODUCTION TO C2 - BENT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INTRODUCTION TO C2 - BENT</a:t>
              </a:r>
            </a:p>
          </p:txBody>
        </p:sp>
        <p:sp>
          <p:nvSpPr>
            <p:cNvPr id="150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154" name="THE BASI   S"/>
          <p:cNvSpPr txBox="1"/>
          <p:nvPr/>
        </p:nvSpPr>
        <p:spPr>
          <a:xfrm>
            <a:off x="10379967" y="6729355"/>
            <a:ext cx="3718720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THE BASI   S </a:t>
            </a:r>
          </a:p>
        </p:txBody>
      </p:sp>
      <p:grpSp>
        <p:nvGrpSpPr>
          <p:cNvPr id="157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155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56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158" name="PART 2"/>
          <p:cNvSpPr txBox="1"/>
          <p:nvPr/>
        </p:nvSpPr>
        <p:spPr>
          <a:xfrm>
            <a:off x="11167764" y="5465654"/>
            <a:ext cx="203577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 2</a:t>
            </a:r>
          </a:p>
        </p:txBody>
      </p:sp>
      <p:sp>
        <p:nvSpPr>
          <p:cNvPr id="159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162" name="Group"/>
          <p:cNvGrpSpPr/>
          <p:nvPr/>
        </p:nvGrpSpPr>
        <p:grpSpPr>
          <a:xfrm rot="16200000">
            <a:off x="13028419" y="7140824"/>
            <a:ext cx="433885" cy="431829"/>
            <a:chOff x="0" y="0"/>
            <a:chExt cx="433883" cy="431827"/>
          </a:xfrm>
        </p:grpSpPr>
        <p:pic>
          <p:nvPicPr>
            <p:cNvPr id="160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61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164" name="BEFORE LOG IN TO COMPUTEROME 2.0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BEFORE LOG IN TO COMPUTEROME 2.0</a:t>
              </a:r>
            </a:p>
          </p:txBody>
        </p:sp>
        <p:sp>
          <p:nvSpPr>
            <p:cNvPr id="165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167" name="Прямоугольник 13"/>
          <p:cNvSpPr/>
          <p:nvPr/>
        </p:nvSpPr>
        <p:spPr>
          <a:xfrm>
            <a:off x="127000" y="8213049"/>
            <a:ext cx="24117300" cy="436008"/>
          </a:xfrm>
          <a:prstGeom prst="rect">
            <a:avLst/>
          </a:prstGeom>
          <a:solidFill>
            <a:srgbClr val="D9D9D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914400">
              <a:defRPr sz="1800"/>
            </a:pPr>
            <a:endParaRPr/>
          </a:p>
        </p:txBody>
      </p:sp>
      <p:sp>
        <p:nvSpPr>
          <p:cNvPr id="168" name="Текст 2"/>
          <p:cNvSpPr txBox="1"/>
          <p:nvPr/>
        </p:nvSpPr>
        <p:spPr>
          <a:xfrm>
            <a:off x="1934718" y="9886923"/>
            <a:ext cx="4464941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Request a Computerome 2.0 account (group) in KU-IT self-service. </a:t>
            </a:r>
            <a:r>
              <a:rPr b="1"/>
              <a:t>Standard or Sandbox</a:t>
            </a:r>
            <a:r>
              <a:t>.</a:t>
            </a:r>
          </a:p>
        </p:txBody>
      </p:sp>
      <p:sp>
        <p:nvSpPr>
          <p:cNvPr id="169" name="Овал 27"/>
          <p:cNvSpPr/>
          <p:nvPr/>
        </p:nvSpPr>
        <p:spPr>
          <a:xfrm>
            <a:off x="3226478" y="7461019"/>
            <a:ext cx="1932223" cy="1932223"/>
          </a:xfrm>
          <a:prstGeom prst="ellipse">
            <a:avLst/>
          </a:prstGeom>
          <a:solidFill>
            <a:srgbClr val="3A5585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70" name="Овал 28"/>
          <p:cNvSpPr/>
          <p:nvPr/>
        </p:nvSpPr>
        <p:spPr>
          <a:xfrm>
            <a:off x="8639188" y="7461019"/>
            <a:ext cx="1932223" cy="1932223"/>
          </a:xfrm>
          <a:prstGeom prst="ellipse">
            <a:avLst/>
          </a:prstGeom>
          <a:solidFill>
            <a:srgbClr val="3D698F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71" name="Овал 29"/>
          <p:cNvSpPr/>
          <p:nvPr/>
        </p:nvSpPr>
        <p:spPr>
          <a:xfrm>
            <a:off x="14051897" y="7461019"/>
            <a:ext cx="1932223" cy="1932223"/>
          </a:xfrm>
          <a:prstGeom prst="ellipse">
            <a:avLst/>
          </a:prstGeom>
          <a:solidFill>
            <a:srgbClr val="80A7A5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72" name="Овал 30"/>
          <p:cNvSpPr/>
          <p:nvPr/>
        </p:nvSpPr>
        <p:spPr>
          <a:xfrm>
            <a:off x="19464607" y="7461019"/>
            <a:ext cx="1932223" cy="1932223"/>
          </a:xfrm>
          <a:prstGeom prst="ellipse">
            <a:avLst/>
          </a:prstGeom>
          <a:solidFill>
            <a:srgbClr val="ABBE92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73" name="ACCOUNT"/>
          <p:cNvSpPr txBox="1"/>
          <p:nvPr/>
        </p:nvSpPr>
        <p:spPr>
          <a:xfrm>
            <a:off x="3315151" y="6490044"/>
            <a:ext cx="1754875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ACCOUNT</a:t>
            </a:r>
          </a:p>
        </p:txBody>
      </p:sp>
      <p:sp>
        <p:nvSpPr>
          <p:cNvPr id="174" name="ENTRUST APP"/>
          <p:cNvSpPr txBox="1"/>
          <p:nvPr/>
        </p:nvSpPr>
        <p:spPr>
          <a:xfrm>
            <a:off x="8377718" y="6490044"/>
            <a:ext cx="2455161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D698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ENTRUST APP</a:t>
            </a:r>
          </a:p>
        </p:txBody>
      </p:sp>
      <p:sp>
        <p:nvSpPr>
          <p:cNvPr id="175" name="PUTTY OR MOBAXTERM…"/>
          <p:cNvSpPr txBox="1"/>
          <p:nvPr/>
        </p:nvSpPr>
        <p:spPr>
          <a:xfrm>
            <a:off x="12875135" y="6293194"/>
            <a:ext cx="4285747" cy="878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600" b="1">
                <a:solidFill>
                  <a:srgbClr val="6E908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PUTTY OR MOBAXTERM</a:t>
            </a:r>
          </a:p>
          <a:p>
            <a:pPr algn="ctr">
              <a:defRPr sz="2600" b="1">
                <a:solidFill>
                  <a:srgbClr val="6E908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(WINDOWS ONLY)</a:t>
            </a:r>
          </a:p>
        </p:txBody>
      </p:sp>
      <p:sp>
        <p:nvSpPr>
          <p:cNvPr id="176" name="THINLINK CLIENT"/>
          <p:cNvSpPr txBox="1"/>
          <p:nvPr/>
        </p:nvSpPr>
        <p:spPr>
          <a:xfrm>
            <a:off x="18959407" y="6490044"/>
            <a:ext cx="2942622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8C9C7B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THINLINK CLIENT</a:t>
            </a:r>
          </a:p>
        </p:txBody>
      </p:sp>
      <p:sp>
        <p:nvSpPr>
          <p:cNvPr id="177" name="Rectangle"/>
          <p:cNvSpPr/>
          <p:nvPr/>
        </p:nvSpPr>
        <p:spPr>
          <a:xfrm>
            <a:off x="12022827" y="7796052"/>
            <a:ext cx="577653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78" name="Rectangle"/>
          <p:cNvSpPr/>
          <p:nvPr/>
        </p:nvSpPr>
        <p:spPr>
          <a:xfrm>
            <a:off x="17435537" y="7796052"/>
            <a:ext cx="577653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79" name="Rectangle"/>
          <p:cNvSpPr/>
          <p:nvPr/>
        </p:nvSpPr>
        <p:spPr>
          <a:xfrm>
            <a:off x="22848247" y="7796052"/>
            <a:ext cx="1549303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0" name="Rectangle"/>
          <p:cNvSpPr/>
          <p:nvPr/>
        </p:nvSpPr>
        <p:spPr>
          <a:xfrm>
            <a:off x="20186" y="7796052"/>
            <a:ext cx="1754872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1" name="Line"/>
          <p:cNvSpPr/>
          <p:nvPr/>
        </p:nvSpPr>
        <p:spPr>
          <a:xfrm flipV="1">
            <a:off x="12052778" y="7991375"/>
            <a:ext cx="567768" cy="879358"/>
          </a:xfrm>
          <a:prstGeom prst="line">
            <a:avLst/>
          </a:prstGeom>
          <a:ln w="38100">
            <a:solidFill>
              <a:srgbClr val="80A7A5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2" name="Line"/>
          <p:cNvSpPr/>
          <p:nvPr/>
        </p:nvSpPr>
        <p:spPr>
          <a:xfrm flipV="1">
            <a:off x="17440086" y="7991375"/>
            <a:ext cx="567768" cy="879358"/>
          </a:xfrm>
          <a:prstGeom prst="line">
            <a:avLst/>
          </a:prstGeom>
          <a:ln w="38100">
            <a:solidFill>
              <a:srgbClr val="ABBE92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3" name="Shape"/>
          <p:cNvSpPr/>
          <p:nvPr/>
        </p:nvSpPr>
        <p:spPr>
          <a:xfrm>
            <a:off x="3737836" y="7871344"/>
            <a:ext cx="909506" cy="10432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4" name="Shape"/>
          <p:cNvSpPr/>
          <p:nvPr/>
        </p:nvSpPr>
        <p:spPr>
          <a:xfrm>
            <a:off x="14538825" y="7966209"/>
            <a:ext cx="894869" cy="888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503"/>
                </a:moveTo>
                <a:lnTo>
                  <a:pt x="8722" y="19807"/>
                </a:lnTo>
                <a:lnTo>
                  <a:pt x="8722" y="11411"/>
                </a:lnTo>
                <a:lnTo>
                  <a:pt x="0" y="11411"/>
                </a:lnTo>
                <a:lnTo>
                  <a:pt x="0" y="18503"/>
                </a:lnTo>
                <a:close/>
                <a:moveTo>
                  <a:pt x="0" y="10189"/>
                </a:moveTo>
                <a:lnTo>
                  <a:pt x="8722" y="10189"/>
                </a:lnTo>
                <a:lnTo>
                  <a:pt x="8722" y="1875"/>
                </a:lnTo>
                <a:lnTo>
                  <a:pt x="0" y="3097"/>
                </a:lnTo>
                <a:lnTo>
                  <a:pt x="0" y="10189"/>
                </a:lnTo>
                <a:close/>
                <a:moveTo>
                  <a:pt x="9863" y="19970"/>
                </a:moveTo>
                <a:lnTo>
                  <a:pt x="21600" y="21600"/>
                </a:lnTo>
                <a:lnTo>
                  <a:pt x="21600" y="11411"/>
                </a:lnTo>
                <a:lnTo>
                  <a:pt x="9863" y="11411"/>
                </a:lnTo>
                <a:lnTo>
                  <a:pt x="9863" y="19970"/>
                </a:lnTo>
                <a:close/>
                <a:moveTo>
                  <a:pt x="9863" y="1712"/>
                </a:moveTo>
                <a:lnTo>
                  <a:pt x="9863" y="10189"/>
                </a:lnTo>
                <a:lnTo>
                  <a:pt x="21600" y="10189"/>
                </a:lnTo>
                <a:lnTo>
                  <a:pt x="21600" y="0"/>
                </a:lnTo>
                <a:lnTo>
                  <a:pt x="9863" y="171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5" name="Rounded Rectangle"/>
          <p:cNvSpPr/>
          <p:nvPr/>
        </p:nvSpPr>
        <p:spPr>
          <a:xfrm>
            <a:off x="19975965" y="7952307"/>
            <a:ext cx="961827" cy="962256"/>
          </a:xfrm>
          <a:prstGeom prst="roundRect">
            <a:avLst>
              <a:gd name="adj" fmla="val 15792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6" name="Rounded Rectangle"/>
          <p:cNvSpPr/>
          <p:nvPr/>
        </p:nvSpPr>
        <p:spPr>
          <a:xfrm rot="3780000">
            <a:off x="20658880" y="7933996"/>
            <a:ext cx="256962" cy="688790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7" name="Rounded Rectangle"/>
          <p:cNvSpPr/>
          <p:nvPr/>
        </p:nvSpPr>
        <p:spPr>
          <a:xfrm rot="1620000">
            <a:off x="20133067" y="8444878"/>
            <a:ext cx="256977" cy="688790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8" name="Текст 2"/>
          <p:cNvSpPr txBox="1"/>
          <p:nvPr/>
        </p:nvSpPr>
        <p:spPr>
          <a:xfrm>
            <a:off x="7195029" y="9886923"/>
            <a:ext cx="4698303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Two-factor authentication. Install the</a:t>
            </a:r>
            <a:r>
              <a:rPr b="1"/>
              <a:t> Entrust app</a:t>
            </a:r>
            <a:r>
              <a:t> on your phone or alternatively use the SMS option.</a:t>
            </a:r>
          </a:p>
        </p:txBody>
      </p:sp>
      <p:sp>
        <p:nvSpPr>
          <p:cNvPr id="189" name="Текст 2"/>
          <p:cNvSpPr txBox="1"/>
          <p:nvPr/>
        </p:nvSpPr>
        <p:spPr>
          <a:xfrm>
            <a:off x="12467841" y="9886923"/>
            <a:ext cx="5281808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Windows users should have an ssh client. MobaXterm users have to configure their ssh settings - see link.</a:t>
            </a:r>
          </a:p>
        </p:txBody>
      </p:sp>
      <p:sp>
        <p:nvSpPr>
          <p:cNvPr id="190" name="https://www.computerome.dk/display/C2W/Getting+Started+-+new+users#GettingStarted-newusers-SSHlogintoComputerome2.0"/>
          <p:cNvSpPr txBox="1"/>
          <p:nvPr/>
        </p:nvSpPr>
        <p:spPr>
          <a:xfrm>
            <a:off x="5711117" y="4123269"/>
            <a:ext cx="17004204" cy="447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500" u="sng">
                <a:solidFill>
                  <a:srgbClr val="323E4E"/>
                </a:solid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https://www.computerome.dk/display/C2W/Getting+Started+-+new+users#GettingStarted-newusers-SSHlogintoComputerome2.0</a:t>
            </a:r>
            <a:r>
              <a:rPr sz="2600" u="none">
                <a:solidFill>
                  <a:srgbClr val="999999"/>
                </a:solidFill>
              </a:rPr>
              <a:t> </a:t>
            </a:r>
          </a:p>
        </p:txBody>
      </p:sp>
      <p:sp>
        <p:nvSpPr>
          <p:cNvPr id="191" name="Текст 2"/>
          <p:cNvSpPr txBox="1"/>
          <p:nvPr/>
        </p:nvSpPr>
        <p:spPr>
          <a:xfrm>
            <a:off x="18015255" y="9886923"/>
            <a:ext cx="5315611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would like a virtual environment, install the </a:t>
            </a:r>
            <a:r>
              <a:rPr b="1"/>
              <a:t>ThinLink</a:t>
            </a:r>
            <a:r>
              <a:t> </a:t>
            </a:r>
            <a:r>
              <a:rPr b="1"/>
              <a:t>Client</a:t>
            </a:r>
            <a:r>
              <a:t> - make sure to keep it updated.</a:t>
            </a:r>
          </a:p>
        </p:txBody>
      </p:sp>
      <p:sp>
        <p:nvSpPr>
          <p:cNvPr id="192" name="Rectangle"/>
          <p:cNvSpPr/>
          <p:nvPr/>
        </p:nvSpPr>
        <p:spPr>
          <a:xfrm>
            <a:off x="1606549" y="3712181"/>
            <a:ext cx="21410208" cy="1270002"/>
          </a:xfrm>
          <a:prstGeom prst="rect">
            <a:avLst/>
          </a:prstGeom>
          <a:ln w="381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93" name="GETTING STARTED:"/>
          <p:cNvSpPr txBox="1"/>
          <p:nvPr/>
        </p:nvSpPr>
        <p:spPr>
          <a:xfrm>
            <a:off x="2271433" y="4099531"/>
            <a:ext cx="33184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2438643">
              <a:lnSpc>
                <a:spcPct val="150000"/>
              </a:lnSpc>
              <a:spcBef>
                <a:spcPts val="200"/>
              </a:spcBef>
              <a:defRPr sz="2600" b="1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GETTING STARTED:</a:t>
            </a:r>
          </a:p>
        </p:txBody>
      </p:sp>
      <p:sp>
        <p:nvSpPr>
          <p:cNvPr id="194" name="Shape"/>
          <p:cNvSpPr/>
          <p:nvPr/>
        </p:nvSpPr>
        <p:spPr>
          <a:xfrm>
            <a:off x="9273886" y="7797975"/>
            <a:ext cx="662825" cy="1189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94" y="21600"/>
                </a:moveTo>
                <a:cubicBezTo>
                  <a:pt x="1906" y="21600"/>
                  <a:pt x="1906" y="21600"/>
                  <a:pt x="1906" y="21600"/>
                </a:cubicBezTo>
                <a:cubicBezTo>
                  <a:pt x="794" y="21600"/>
                  <a:pt x="0" y="21134"/>
                  <a:pt x="0" y="20483"/>
                </a:cubicBezTo>
                <a:cubicBezTo>
                  <a:pt x="0" y="1117"/>
                  <a:pt x="0" y="1117"/>
                  <a:pt x="0" y="1117"/>
                </a:cubicBezTo>
                <a:cubicBezTo>
                  <a:pt x="0" y="466"/>
                  <a:pt x="794" y="0"/>
                  <a:pt x="1906" y="0"/>
                </a:cubicBezTo>
                <a:cubicBezTo>
                  <a:pt x="19694" y="0"/>
                  <a:pt x="19694" y="0"/>
                  <a:pt x="19694" y="0"/>
                </a:cubicBezTo>
                <a:cubicBezTo>
                  <a:pt x="20806" y="0"/>
                  <a:pt x="21600" y="466"/>
                  <a:pt x="21600" y="1117"/>
                </a:cubicBezTo>
                <a:cubicBezTo>
                  <a:pt x="21600" y="20483"/>
                  <a:pt x="21600" y="20483"/>
                  <a:pt x="21600" y="20483"/>
                </a:cubicBezTo>
                <a:cubicBezTo>
                  <a:pt x="21600" y="21134"/>
                  <a:pt x="20806" y="21600"/>
                  <a:pt x="19694" y="21600"/>
                </a:cubicBezTo>
                <a:moveTo>
                  <a:pt x="10800" y="20483"/>
                </a:moveTo>
                <a:cubicBezTo>
                  <a:pt x="11435" y="20483"/>
                  <a:pt x="12071" y="20110"/>
                  <a:pt x="12071" y="19738"/>
                </a:cubicBezTo>
                <a:cubicBezTo>
                  <a:pt x="12071" y="19366"/>
                  <a:pt x="11435" y="18993"/>
                  <a:pt x="10800" y="18993"/>
                </a:cubicBezTo>
                <a:cubicBezTo>
                  <a:pt x="10165" y="18993"/>
                  <a:pt x="9529" y="19366"/>
                  <a:pt x="9529" y="19738"/>
                </a:cubicBezTo>
                <a:cubicBezTo>
                  <a:pt x="9529" y="20110"/>
                  <a:pt x="10165" y="20483"/>
                  <a:pt x="10800" y="20483"/>
                </a:cubicBezTo>
                <a:moveTo>
                  <a:pt x="19694" y="2234"/>
                </a:moveTo>
                <a:cubicBezTo>
                  <a:pt x="19059" y="2234"/>
                  <a:pt x="19059" y="2234"/>
                  <a:pt x="19059" y="2234"/>
                </a:cubicBezTo>
                <a:cubicBezTo>
                  <a:pt x="2541" y="2234"/>
                  <a:pt x="2541" y="2234"/>
                  <a:pt x="2541" y="2234"/>
                </a:cubicBezTo>
                <a:cubicBezTo>
                  <a:pt x="1906" y="2234"/>
                  <a:pt x="1906" y="2234"/>
                  <a:pt x="1906" y="2234"/>
                </a:cubicBezTo>
                <a:cubicBezTo>
                  <a:pt x="1906" y="17876"/>
                  <a:pt x="1906" y="17876"/>
                  <a:pt x="1906" y="17876"/>
                </a:cubicBezTo>
                <a:cubicBezTo>
                  <a:pt x="2541" y="17876"/>
                  <a:pt x="2541" y="17876"/>
                  <a:pt x="2541" y="17876"/>
                </a:cubicBezTo>
                <a:cubicBezTo>
                  <a:pt x="19059" y="17876"/>
                  <a:pt x="19059" y="17876"/>
                  <a:pt x="19059" y="17876"/>
                </a:cubicBezTo>
                <a:cubicBezTo>
                  <a:pt x="19694" y="17876"/>
                  <a:pt x="19694" y="17876"/>
                  <a:pt x="19694" y="17876"/>
                </a:cubicBezTo>
                <a:lnTo>
                  <a:pt x="19694" y="223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5" name="Shape"/>
          <p:cNvSpPr/>
          <p:nvPr/>
        </p:nvSpPr>
        <p:spPr>
          <a:xfrm>
            <a:off x="9433359" y="8098291"/>
            <a:ext cx="344849" cy="48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8" y="21600"/>
                </a:moveTo>
                <a:cubicBezTo>
                  <a:pt x="1242" y="21600"/>
                  <a:pt x="1242" y="21600"/>
                  <a:pt x="1242" y="21600"/>
                </a:cubicBezTo>
                <a:cubicBezTo>
                  <a:pt x="310" y="21600"/>
                  <a:pt x="0" y="21096"/>
                  <a:pt x="0" y="20592"/>
                </a:cubicBezTo>
                <a:cubicBezTo>
                  <a:pt x="0" y="11700"/>
                  <a:pt x="0" y="11700"/>
                  <a:pt x="0" y="11700"/>
                </a:cubicBezTo>
                <a:cubicBezTo>
                  <a:pt x="0" y="11196"/>
                  <a:pt x="310" y="10656"/>
                  <a:pt x="1242" y="10656"/>
                </a:cubicBezTo>
                <a:cubicBezTo>
                  <a:pt x="3105" y="10656"/>
                  <a:pt x="3105" y="10656"/>
                  <a:pt x="3105" y="10656"/>
                </a:cubicBezTo>
                <a:cubicBezTo>
                  <a:pt x="3105" y="6084"/>
                  <a:pt x="3105" y="6084"/>
                  <a:pt x="3105" y="6084"/>
                </a:cubicBezTo>
                <a:cubicBezTo>
                  <a:pt x="3105" y="2520"/>
                  <a:pt x="6564" y="0"/>
                  <a:pt x="10645" y="0"/>
                </a:cubicBezTo>
                <a:cubicBezTo>
                  <a:pt x="15036" y="0"/>
                  <a:pt x="18140" y="2520"/>
                  <a:pt x="18140" y="6084"/>
                </a:cubicBezTo>
                <a:cubicBezTo>
                  <a:pt x="18140" y="10656"/>
                  <a:pt x="18140" y="10656"/>
                  <a:pt x="18140" y="10656"/>
                </a:cubicBezTo>
                <a:cubicBezTo>
                  <a:pt x="20358" y="10656"/>
                  <a:pt x="20358" y="10656"/>
                  <a:pt x="20358" y="10656"/>
                </a:cubicBezTo>
                <a:cubicBezTo>
                  <a:pt x="20979" y="10656"/>
                  <a:pt x="21600" y="11196"/>
                  <a:pt x="21600" y="11700"/>
                </a:cubicBezTo>
                <a:cubicBezTo>
                  <a:pt x="21600" y="20592"/>
                  <a:pt x="21600" y="20592"/>
                  <a:pt x="21600" y="20592"/>
                </a:cubicBezTo>
                <a:cubicBezTo>
                  <a:pt x="21600" y="21096"/>
                  <a:pt x="20979" y="21600"/>
                  <a:pt x="20358" y="21600"/>
                </a:cubicBezTo>
                <a:close/>
                <a:moveTo>
                  <a:pt x="9403" y="16524"/>
                </a:moveTo>
                <a:cubicBezTo>
                  <a:pt x="9403" y="18576"/>
                  <a:pt x="9403" y="18576"/>
                  <a:pt x="9403" y="18576"/>
                </a:cubicBezTo>
                <a:cubicBezTo>
                  <a:pt x="9403" y="19080"/>
                  <a:pt x="10024" y="19584"/>
                  <a:pt x="10645" y="19584"/>
                </a:cubicBezTo>
                <a:cubicBezTo>
                  <a:pt x="11576" y="19584"/>
                  <a:pt x="11887" y="19080"/>
                  <a:pt x="11887" y="18576"/>
                </a:cubicBezTo>
                <a:cubicBezTo>
                  <a:pt x="11887" y="16524"/>
                  <a:pt x="11887" y="16524"/>
                  <a:pt x="11887" y="16524"/>
                </a:cubicBezTo>
                <a:cubicBezTo>
                  <a:pt x="12818" y="16272"/>
                  <a:pt x="13129" y="15516"/>
                  <a:pt x="13129" y="14760"/>
                </a:cubicBezTo>
                <a:cubicBezTo>
                  <a:pt x="13129" y="13716"/>
                  <a:pt x="12197" y="12708"/>
                  <a:pt x="10645" y="12708"/>
                </a:cubicBezTo>
                <a:cubicBezTo>
                  <a:pt x="9403" y="12708"/>
                  <a:pt x="8117" y="13716"/>
                  <a:pt x="8117" y="14760"/>
                </a:cubicBezTo>
                <a:cubicBezTo>
                  <a:pt x="8117" y="15516"/>
                  <a:pt x="8782" y="16272"/>
                  <a:pt x="9403" y="16524"/>
                </a:cubicBezTo>
                <a:close/>
                <a:moveTo>
                  <a:pt x="15657" y="6084"/>
                </a:moveTo>
                <a:cubicBezTo>
                  <a:pt x="15657" y="3816"/>
                  <a:pt x="13483" y="2016"/>
                  <a:pt x="10645" y="2016"/>
                </a:cubicBezTo>
                <a:cubicBezTo>
                  <a:pt x="7806" y="2016"/>
                  <a:pt x="5633" y="3816"/>
                  <a:pt x="5633" y="6084"/>
                </a:cubicBezTo>
                <a:cubicBezTo>
                  <a:pt x="5633" y="10656"/>
                  <a:pt x="5633" y="10656"/>
                  <a:pt x="5633" y="10656"/>
                </a:cubicBezTo>
                <a:cubicBezTo>
                  <a:pt x="15657" y="10656"/>
                  <a:pt x="15657" y="10656"/>
                  <a:pt x="15657" y="10656"/>
                </a:cubicBezTo>
                <a:lnTo>
                  <a:pt x="15657" y="608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roup"/>
          <p:cNvSpPr/>
          <p:nvPr/>
        </p:nvSpPr>
        <p:spPr>
          <a:xfrm>
            <a:off x="3635823" y="4402807"/>
            <a:ext cx="680550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THINLINC</a:t>
            </a:r>
          </a:p>
        </p:txBody>
      </p:sp>
      <p:grpSp>
        <p:nvGrpSpPr>
          <p:cNvPr id="201" name="Group"/>
          <p:cNvGrpSpPr/>
          <p:nvPr/>
        </p:nvGrpSpPr>
        <p:grpSpPr>
          <a:xfrm>
            <a:off x="1941964" y="4882679"/>
            <a:ext cx="1371173" cy="1400975"/>
            <a:chOff x="0" y="0"/>
            <a:chExt cx="1371171" cy="1400974"/>
          </a:xfrm>
        </p:grpSpPr>
        <p:sp>
          <p:nvSpPr>
            <p:cNvPr id="198" name="Rounded Rectangle"/>
            <p:cNvSpPr/>
            <p:nvPr/>
          </p:nvSpPr>
          <p:spPr>
            <a:xfrm>
              <a:off x="0" y="0"/>
              <a:ext cx="1120898" cy="1121400"/>
            </a:xfrm>
            <a:prstGeom prst="roundRect">
              <a:avLst>
                <a:gd name="adj" fmla="val 15792"/>
              </a:avLst>
            </a:prstGeom>
            <a:solidFill>
              <a:srgbClr val="38459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199" name="Rounded Rectangle"/>
            <p:cNvSpPr/>
            <p:nvPr/>
          </p:nvSpPr>
          <p:spPr>
            <a:xfrm rot="3780000">
              <a:off x="795858" y="-21341"/>
              <a:ext cx="299460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00" name="Rounded Rectangle"/>
            <p:cNvSpPr/>
            <p:nvPr/>
          </p:nvSpPr>
          <p:spPr>
            <a:xfrm rot="1620000">
              <a:off x="183084" y="574033"/>
              <a:ext cx="299477" cy="802707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202" name="Group"/>
          <p:cNvSpPr/>
          <p:nvPr/>
        </p:nvSpPr>
        <p:spPr>
          <a:xfrm>
            <a:off x="3635823" y="8210650"/>
            <a:ext cx="6072874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SSH</a:t>
            </a:r>
          </a:p>
        </p:txBody>
      </p:sp>
      <p:sp>
        <p:nvSpPr>
          <p:cNvPr id="203" name="Rounded Rectangle"/>
          <p:cNvSpPr/>
          <p:nvPr/>
        </p:nvSpPr>
        <p:spPr>
          <a:xfrm>
            <a:off x="1941964" y="869268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79997F">
              <a:alpha val="2028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204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205" name="Line"/>
          <p:cNvSpPr/>
          <p:nvPr/>
        </p:nvSpPr>
        <p:spPr>
          <a:xfrm>
            <a:off x="2450059" y="9486900"/>
            <a:ext cx="456582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pic>
        <p:nvPicPr>
          <p:cNvPr id="206" name="Thinlink1.png" descr="Thinlink1.png"/>
          <p:cNvPicPr>
            <a:picLocks noChangeAspect="1"/>
          </p:cNvPicPr>
          <p:nvPr/>
        </p:nvPicPr>
        <p:blipFill>
          <a:blip r:embed="rId3">
            <a:extLst/>
          </a:blip>
          <a:srcRect l="760" t="1288" r="490" b="7850"/>
          <a:stretch>
            <a:fillRect/>
          </a:stretch>
        </p:blipFill>
        <p:spPr>
          <a:xfrm>
            <a:off x="11504987" y="4836517"/>
            <a:ext cx="7587209" cy="4203442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grpSp>
        <p:nvGrpSpPr>
          <p:cNvPr id="209" name="Group"/>
          <p:cNvGrpSpPr/>
          <p:nvPr/>
        </p:nvGrpSpPr>
        <p:grpSpPr>
          <a:xfrm>
            <a:off x="11513918" y="4842490"/>
            <a:ext cx="11672133" cy="6739671"/>
            <a:chOff x="0" y="0"/>
            <a:chExt cx="11672132" cy="6739670"/>
          </a:xfrm>
        </p:grpSpPr>
        <p:pic>
          <p:nvPicPr>
            <p:cNvPr id="207" name="Thinlink2.png" descr="Thinlink2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804" t="2155" r="403" b="1430"/>
            <a:stretch>
              <a:fillRect/>
            </a:stretch>
          </p:blipFill>
          <p:spPr>
            <a:xfrm>
              <a:off x="0" y="4648791"/>
              <a:ext cx="7587017" cy="2084386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pic>
          <p:nvPicPr>
            <p:cNvPr id="208" name="ssh3.JPG" descr="ssh3.JPG"/>
            <p:cNvPicPr>
              <a:picLocks noChangeAspect="1"/>
            </p:cNvPicPr>
            <p:nvPr/>
          </p:nvPicPr>
          <p:blipFill>
            <a:blip r:embed="rId5">
              <a:extLst/>
            </a:blip>
            <a:srcRect t="3486"/>
            <a:stretch>
              <a:fillRect/>
            </a:stretch>
          </p:blipFill>
          <p:spPr>
            <a:xfrm>
              <a:off x="7746069" y="0"/>
              <a:ext cx="3926064" cy="6739671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</p:grpSp>
      <p:pic>
        <p:nvPicPr>
          <p:cNvPr id="210" name="Thinlink2.png" descr="Thinlink2.png"/>
          <p:cNvPicPr>
            <a:picLocks noChangeAspect="1"/>
          </p:cNvPicPr>
          <p:nvPr/>
        </p:nvPicPr>
        <p:blipFill>
          <a:blip r:embed="rId6">
            <a:extLst/>
          </a:blip>
          <a:srcRect l="174" r="30465" b="25238"/>
          <a:stretch>
            <a:fillRect/>
          </a:stretch>
        </p:blipFill>
        <p:spPr>
          <a:xfrm>
            <a:off x="11498637" y="4555370"/>
            <a:ext cx="11772337" cy="7516524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Open a terminal…"/>
          <p:cNvSpPr txBox="1"/>
          <p:nvPr/>
        </p:nvSpPr>
        <p:spPr>
          <a:xfrm>
            <a:off x="3635823" y="9318883"/>
            <a:ext cx="6997601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7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12" name="Download and install the ThinLinc Client…"/>
          <p:cNvSpPr txBox="1"/>
          <p:nvPr/>
        </p:nvSpPr>
        <p:spPr>
          <a:xfrm>
            <a:off x="3622204" y="5508755"/>
            <a:ext cx="7024838" cy="2301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Download and install the </a:t>
            </a:r>
            <a:r>
              <a:rPr b="1"/>
              <a:t>ThinLinc Client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 terminal or click your way around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Exit a full screen - press the F8 key</a:t>
            </a:r>
          </a:p>
        </p:txBody>
      </p:sp>
      <p:grpSp>
        <p:nvGrpSpPr>
          <p:cNvPr id="215" name="Group"/>
          <p:cNvGrpSpPr/>
          <p:nvPr/>
        </p:nvGrpSpPr>
        <p:grpSpPr>
          <a:xfrm>
            <a:off x="1560062" y="1164916"/>
            <a:ext cx="10338344" cy="1615439"/>
            <a:chOff x="0" y="0"/>
            <a:chExt cx="10338343" cy="1615438"/>
          </a:xfrm>
        </p:grpSpPr>
        <p:sp>
          <p:nvSpPr>
            <p:cNvPr id="213" name="LOG IN TO COMPUTEROME 2.0 2.0"/>
            <p:cNvSpPr txBox="1"/>
            <p:nvPr/>
          </p:nvSpPr>
          <p:spPr>
            <a:xfrm>
              <a:off x="653298" y="0"/>
              <a:ext cx="9685046" cy="1615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LOG IN TO COMPUTEROME 2.0 2.0</a:t>
              </a:r>
            </a:p>
          </p:txBody>
        </p:sp>
        <p:sp>
          <p:nvSpPr>
            <p:cNvPr id="214" name="Rectangle"/>
            <p:cNvSpPr/>
            <p:nvPr/>
          </p:nvSpPr>
          <p:spPr>
            <a:xfrm rot="5400000">
              <a:off x="-397355" y="720463"/>
              <a:ext cx="969221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" grpId="1" animBg="1" advAuto="0"/>
      <p:bldP spid="210" grpId="2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roup"/>
          <p:cNvGrpSpPr/>
          <p:nvPr/>
        </p:nvGrpSpPr>
        <p:grpSpPr>
          <a:xfrm>
            <a:off x="1560062" y="1164916"/>
            <a:ext cx="10338344" cy="1615439"/>
            <a:chOff x="0" y="0"/>
            <a:chExt cx="10338343" cy="1615438"/>
          </a:xfrm>
        </p:grpSpPr>
        <p:sp>
          <p:nvSpPr>
            <p:cNvPr id="217" name="LOG IN TO COMPUTEROME 2.0 2.0"/>
            <p:cNvSpPr txBox="1"/>
            <p:nvPr/>
          </p:nvSpPr>
          <p:spPr>
            <a:xfrm>
              <a:off x="653298" y="0"/>
              <a:ext cx="9685046" cy="1615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LOG IN TO COMPUTEROME 2.0 2.0</a:t>
              </a:r>
            </a:p>
          </p:txBody>
        </p:sp>
        <p:sp>
          <p:nvSpPr>
            <p:cNvPr id="218" name="Rectangle"/>
            <p:cNvSpPr/>
            <p:nvPr/>
          </p:nvSpPr>
          <p:spPr>
            <a:xfrm rot="5400000">
              <a:off x="-397355" y="720463"/>
              <a:ext cx="969221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220" name="Group"/>
          <p:cNvSpPr/>
          <p:nvPr/>
        </p:nvSpPr>
        <p:spPr>
          <a:xfrm>
            <a:off x="3635823" y="8212464"/>
            <a:ext cx="6072874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SSH</a:t>
            </a:r>
          </a:p>
        </p:txBody>
      </p:sp>
      <p:sp>
        <p:nvSpPr>
          <p:cNvPr id="221" name="Open a terminal…"/>
          <p:cNvSpPr txBox="1"/>
          <p:nvPr/>
        </p:nvSpPr>
        <p:spPr>
          <a:xfrm>
            <a:off x="3634904" y="9321800"/>
            <a:ext cx="6963917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22" name="Group"/>
          <p:cNvSpPr/>
          <p:nvPr/>
        </p:nvSpPr>
        <p:spPr>
          <a:xfrm>
            <a:off x="3635823" y="4402807"/>
            <a:ext cx="680550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THINLINC</a:t>
            </a:r>
          </a:p>
        </p:txBody>
      </p:sp>
      <p:grpSp>
        <p:nvGrpSpPr>
          <p:cNvPr id="226" name="Group"/>
          <p:cNvGrpSpPr/>
          <p:nvPr/>
        </p:nvGrpSpPr>
        <p:grpSpPr>
          <a:xfrm>
            <a:off x="1941964" y="4882679"/>
            <a:ext cx="1371173" cy="1400975"/>
            <a:chOff x="0" y="0"/>
            <a:chExt cx="1371171" cy="1400974"/>
          </a:xfrm>
        </p:grpSpPr>
        <p:sp>
          <p:nvSpPr>
            <p:cNvPr id="223" name="Rounded Rectangle"/>
            <p:cNvSpPr/>
            <p:nvPr/>
          </p:nvSpPr>
          <p:spPr>
            <a:xfrm>
              <a:off x="0" y="0"/>
              <a:ext cx="1120898" cy="1121400"/>
            </a:xfrm>
            <a:prstGeom prst="roundRect">
              <a:avLst>
                <a:gd name="adj" fmla="val 15792"/>
              </a:avLst>
            </a:prstGeom>
            <a:solidFill>
              <a:srgbClr val="384595">
                <a:alpha val="1979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24" name="Rounded Rectangle"/>
            <p:cNvSpPr/>
            <p:nvPr/>
          </p:nvSpPr>
          <p:spPr>
            <a:xfrm rot="3780000">
              <a:off x="795858" y="-21341"/>
              <a:ext cx="299460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25" name="Rounded Rectangle"/>
            <p:cNvSpPr/>
            <p:nvPr/>
          </p:nvSpPr>
          <p:spPr>
            <a:xfrm rot="1620000">
              <a:off x="183084" y="574033"/>
              <a:ext cx="299477" cy="802707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pic>
        <p:nvPicPr>
          <p:cNvPr id="227" name="ssh1.png" descr="ssh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558175" y="4670483"/>
            <a:ext cx="9940078" cy="57644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ssh2.JPG" descr="ssh2.JPG"/>
          <p:cNvPicPr>
            <a:picLocks noChangeAspect="1"/>
          </p:cNvPicPr>
          <p:nvPr/>
        </p:nvPicPr>
        <p:blipFill>
          <a:blip r:embed="rId5">
            <a:extLst/>
          </a:blip>
          <a:srcRect t="3582"/>
          <a:stretch>
            <a:fillRect/>
          </a:stretch>
        </p:blipFill>
        <p:spPr>
          <a:xfrm>
            <a:off x="18825348" y="5971909"/>
            <a:ext cx="3600137" cy="617404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2" name="Group"/>
          <p:cNvGrpSpPr/>
          <p:nvPr/>
        </p:nvGrpSpPr>
        <p:grpSpPr>
          <a:xfrm>
            <a:off x="11515190" y="4670483"/>
            <a:ext cx="12124971" cy="7473414"/>
            <a:chOff x="0" y="0"/>
            <a:chExt cx="12124970" cy="7473413"/>
          </a:xfrm>
        </p:grpSpPr>
        <p:pic>
          <p:nvPicPr>
            <p:cNvPr id="229" name="ssh4.png" descr="ssh4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0"/>
              <a:ext cx="12123940" cy="74734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0" name="ssh4.png" descr="ssh4.png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10798" t="1114" r="51926" b="94881"/>
            <a:stretch>
              <a:fillRect/>
            </a:stretch>
          </p:blipFill>
          <p:spPr>
            <a:xfrm>
              <a:off x="5794766" y="71304"/>
              <a:ext cx="4519205" cy="2992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1" name="ssh4.png" descr="ssh4.png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10798" t="1114" r="51926" b="94881"/>
            <a:stretch>
              <a:fillRect/>
            </a:stretch>
          </p:blipFill>
          <p:spPr>
            <a:xfrm>
              <a:off x="7605765" y="71304"/>
              <a:ext cx="4519206" cy="2992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33" name="Download and install the ThinLinc Client…"/>
          <p:cNvSpPr txBox="1"/>
          <p:nvPr/>
        </p:nvSpPr>
        <p:spPr>
          <a:xfrm>
            <a:off x="3622204" y="5508755"/>
            <a:ext cx="7024838" cy="2301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Download and install the </a:t>
            </a:r>
            <a:r>
              <a:rPr b="1"/>
              <a:t>ThinLinc Client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 terminal or click your way around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Exit a full screen - press the F8 key</a:t>
            </a:r>
          </a:p>
        </p:txBody>
      </p:sp>
      <p:sp>
        <p:nvSpPr>
          <p:cNvPr id="234" name="Rounded Rectangle"/>
          <p:cNvSpPr/>
          <p:nvPr/>
        </p:nvSpPr>
        <p:spPr>
          <a:xfrm>
            <a:off x="1941964" y="869268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235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236" name="Line"/>
          <p:cNvSpPr/>
          <p:nvPr/>
        </p:nvSpPr>
        <p:spPr>
          <a:xfrm>
            <a:off x="2450059" y="9486900"/>
            <a:ext cx="456582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" grpId="1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Lucida Grande"/>
        <a:ea typeface="Lucida Grande"/>
        <a:cs typeface="Lucida Grand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99999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Lucida Grande"/>
        <a:ea typeface="Lucida Grande"/>
        <a:cs typeface="Lucida Grand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99999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1360</Words>
  <Application>Microsoft Office PowerPoint</Application>
  <PresentationFormat>Brugerdefineret</PresentationFormat>
  <Paragraphs>277</Paragraphs>
  <Slides>37</Slides>
  <Notes>37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7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37</vt:i4>
      </vt:variant>
    </vt:vector>
  </HeadingPairs>
  <TitlesOfParts>
    <vt:vector size="45" baseType="lpstr">
      <vt:lpstr>Arial</vt:lpstr>
      <vt:lpstr>Calibri</vt:lpstr>
      <vt:lpstr>Calibri Light</vt:lpstr>
      <vt:lpstr>Courier</vt:lpstr>
      <vt:lpstr>Helvetica</vt:lpstr>
      <vt:lpstr>Lucida Grande</vt:lpstr>
      <vt:lpstr>Tahoma Bold</vt:lpstr>
      <vt:lpstr>White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cp:lastModifiedBy>Allan Have Sørensen</cp:lastModifiedBy>
  <cp:revision>1</cp:revision>
  <dcterms:modified xsi:type="dcterms:W3CDTF">2021-02-15T10:14:15Z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a2630e2-1ac5-455e-8217-0156b1936a76_Enabled">
    <vt:lpwstr>true</vt:lpwstr>
  </property>
  <property fmtid="{D5CDD505-2E9C-101B-9397-08002B2CF9AE}" pid="3" name="MSIP_Label_6a2630e2-1ac5-455e-8217-0156b1936a76_SetDate">
    <vt:lpwstr>2021-02-15T10:14:14Z</vt:lpwstr>
  </property>
  <property fmtid="{D5CDD505-2E9C-101B-9397-08002B2CF9AE}" pid="4" name="MSIP_Label_6a2630e2-1ac5-455e-8217-0156b1936a76_Method">
    <vt:lpwstr>Standard</vt:lpwstr>
  </property>
  <property fmtid="{D5CDD505-2E9C-101B-9397-08002B2CF9AE}" pid="5" name="MSIP_Label_6a2630e2-1ac5-455e-8217-0156b1936a76_Name">
    <vt:lpwstr>Notclass</vt:lpwstr>
  </property>
  <property fmtid="{D5CDD505-2E9C-101B-9397-08002B2CF9AE}" pid="6" name="MSIP_Label_6a2630e2-1ac5-455e-8217-0156b1936a76_SiteId">
    <vt:lpwstr>a3927f91-cda1-4696-af89-8c9f1ceffa91</vt:lpwstr>
  </property>
  <property fmtid="{D5CDD505-2E9C-101B-9397-08002B2CF9AE}" pid="7" name="MSIP_Label_6a2630e2-1ac5-455e-8217-0156b1936a76_ActionId">
    <vt:lpwstr>1a317b4a-683d-4bc6-a019-d4b431878659</vt:lpwstr>
  </property>
  <property fmtid="{D5CDD505-2E9C-101B-9397-08002B2CF9AE}" pid="8" name="MSIP_Label_6a2630e2-1ac5-455e-8217-0156b1936a76_ContentBits">
    <vt:lpwstr>0</vt:lpwstr>
  </property>
</Properties>
</file>